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Amatic SC"/>
      <p:regular r:id="rId17"/>
      <p:bold r:id="rId18"/>
    </p:embeddedFont>
    <p:embeddedFont>
      <p:font typeface="Source Code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ita Bog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5.xml"/><Relationship Id="rId22" Type="http://schemas.openxmlformats.org/officeDocument/2006/relationships/font" Target="fonts/SourceCodePro-boldItalic.fntdata"/><Relationship Id="rId10" Type="http://schemas.openxmlformats.org/officeDocument/2006/relationships/slide" Target="slides/slide4.xml"/><Relationship Id="rId21" Type="http://schemas.openxmlformats.org/officeDocument/2006/relationships/font" Target="fonts/SourceCodePr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maticSC-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SourceCodePro-regular.fntdata"/><Relationship Id="rId6" Type="http://schemas.openxmlformats.org/officeDocument/2006/relationships/notesMaster" Target="notesMasters/notesMaster1.xml"/><Relationship Id="rId18" Type="http://schemas.openxmlformats.org/officeDocument/2006/relationships/font" Target="fonts/AmaticSC-bold.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4-15T13:26:23.728">
    <p:pos x="6000" y="0"/>
    <p:text>Very complete and interesting, well done!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37c7acdce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37c7acdce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59039d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5903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59039d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5903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37c7acdce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37c7acdce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37c7acdce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37c7acdce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59039d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5903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6f59039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5903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f59039d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59039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MARTIN LUTHER KING</a:t>
            </a:r>
            <a:endParaRPr/>
          </a:p>
        </p:txBody>
      </p:sp>
      <p:sp>
        <p:nvSpPr>
          <p:cNvPr id="57" name="Google Shape;57;p13"/>
          <p:cNvSpPr txBox="1"/>
          <p:nvPr>
            <p:ph idx="1" type="subTitle"/>
          </p:nvPr>
        </p:nvSpPr>
        <p:spPr>
          <a:xfrm>
            <a:off x="-35400" y="3433125"/>
            <a:ext cx="9144000" cy="1710300"/>
          </a:xfrm>
          <a:prstGeom prst="rect">
            <a:avLst/>
          </a:prstGeom>
          <a:solidFill>
            <a:srgbClr val="6D9EEB"/>
          </a:solidFill>
        </p:spPr>
        <p:txBody>
          <a:bodyPr anchorCtr="0" anchor="ctr" bIns="91425" lIns="91425" spcFirstLastPara="1" rIns="91425" wrap="square" tIns="91425">
            <a:noAutofit/>
          </a:bodyPr>
          <a:lstStyle/>
          <a:p>
            <a:pPr indent="0" lvl="0" marL="0" rtl="0" algn="ctr">
              <a:spcBef>
                <a:spcPts val="0"/>
              </a:spcBef>
              <a:spcAft>
                <a:spcPts val="0"/>
              </a:spcAft>
              <a:buNone/>
            </a:pPr>
            <a:r>
              <a:rPr lang="it" sz="3000">
                <a:solidFill>
                  <a:srgbClr val="4D5156"/>
                </a:solidFill>
                <a:highlight>
                  <a:srgbClr val="6D9EEB"/>
                </a:highlight>
                <a:latin typeface="Amatic SC"/>
                <a:ea typeface="Amatic SC"/>
                <a:cs typeface="Amatic SC"/>
                <a:sym typeface="Amatic SC"/>
              </a:rPr>
              <a:t>A charismatic civil rights leader</a:t>
            </a:r>
            <a:endParaRPr sz="3000">
              <a:highlight>
                <a:srgbClr val="6D9EEB"/>
              </a:highlight>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idx="1" type="body"/>
          </p:nvPr>
        </p:nvSpPr>
        <p:spPr>
          <a:xfrm>
            <a:off x="311700" y="725825"/>
            <a:ext cx="3456000" cy="34455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2400">
                <a:solidFill>
                  <a:srgbClr val="000000"/>
                </a:solidFill>
                <a:latin typeface="Amatic SC"/>
                <a:ea typeface="Amatic SC"/>
                <a:cs typeface="Amatic SC"/>
                <a:sym typeface="Amatic SC"/>
              </a:rPr>
              <a:t>Martin   Luther   King   was   assassinated   in   Memphis, Tennessee, in April 1968, but in July  1968  the  American  Government passed the Civil Rights   Act   and   finally   African  Americans  had  the  same   rights   as   white   Americans. </a:t>
            </a:r>
            <a:endParaRPr sz="2400">
              <a:solidFill>
                <a:srgbClr val="000000"/>
              </a:solidFill>
              <a:latin typeface="Amatic SC"/>
              <a:ea typeface="Amatic SC"/>
              <a:cs typeface="Amatic SC"/>
              <a:sym typeface="Amatic SC"/>
            </a:endParaRPr>
          </a:p>
          <a:p>
            <a:pPr indent="0" lvl="0" marL="0" rtl="0" algn="l">
              <a:spcBef>
                <a:spcPts val="0"/>
              </a:spcBef>
              <a:spcAft>
                <a:spcPts val="0"/>
              </a:spcAft>
              <a:buNone/>
            </a:pPr>
            <a:r>
              <a:t/>
            </a:r>
            <a:endParaRPr sz="1400">
              <a:solidFill>
                <a:srgbClr val="000000"/>
              </a:solidFill>
              <a:latin typeface="Amatic SC"/>
              <a:ea typeface="Amatic SC"/>
              <a:cs typeface="Amatic SC"/>
              <a:sym typeface="Amatic SC"/>
            </a:endParaRPr>
          </a:p>
          <a:p>
            <a:pPr indent="0" lvl="0" marL="0" rtl="0" algn="l">
              <a:spcBef>
                <a:spcPts val="0"/>
              </a:spcBef>
              <a:spcAft>
                <a:spcPts val="1600"/>
              </a:spcAft>
              <a:buNone/>
            </a:pPr>
            <a:r>
              <a:t/>
            </a:r>
            <a:endParaRPr/>
          </a:p>
        </p:txBody>
      </p:sp>
      <p:pic>
        <p:nvPicPr>
          <p:cNvPr id="111" name="Google Shape;111;p22"/>
          <p:cNvPicPr preferRelativeResize="0"/>
          <p:nvPr/>
        </p:nvPicPr>
        <p:blipFill>
          <a:blip r:embed="rId3">
            <a:alphaModFix/>
          </a:blip>
          <a:stretch>
            <a:fillRect/>
          </a:stretch>
        </p:blipFill>
        <p:spPr>
          <a:xfrm>
            <a:off x="3920100" y="995200"/>
            <a:ext cx="5071500" cy="343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152400" marR="381000" rtl="0" algn="ctr">
              <a:lnSpc>
                <a:spcPct val="158000"/>
              </a:lnSpc>
              <a:spcBef>
                <a:spcPts val="0"/>
              </a:spcBef>
              <a:spcAft>
                <a:spcPts val="0"/>
              </a:spcAft>
              <a:buNone/>
            </a:pPr>
            <a:r>
              <a:rPr b="0" lang="it" sz="3600">
                <a:solidFill>
                  <a:srgbClr val="222222"/>
                </a:solidFill>
                <a:highlight>
                  <a:srgbClr val="FFFFFF"/>
                </a:highlight>
              </a:rPr>
              <a:t>How would you describe Martin Luther King?</a:t>
            </a:r>
            <a:endParaRPr b="0" sz="3600">
              <a:solidFill>
                <a:srgbClr val="222222"/>
              </a:solidFill>
              <a:highlight>
                <a:srgbClr val="FFFFFF"/>
              </a:highlight>
            </a:endParaRPr>
          </a:p>
          <a:p>
            <a:pPr indent="0" lvl="0" marL="0" rtl="0" algn="l">
              <a:spcBef>
                <a:spcPts val="0"/>
              </a:spcBef>
              <a:spcAft>
                <a:spcPts val="0"/>
              </a:spcAft>
              <a:buNone/>
            </a:pPr>
            <a:r>
              <a:t/>
            </a:r>
            <a:endParaRPr sz="3000"/>
          </a:p>
        </p:txBody>
      </p:sp>
      <p:sp>
        <p:nvSpPr>
          <p:cNvPr id="63" name="Google Shape;63;p14"/>
          <p:cNvSpPr txBox="1"/>
          <p:nvPr>
            <p:ph idx="1" type="body"/>
          </p:nvPr>
        </p:nvSpPr>
        <p:spPr>
          <a:xfrm>
            <a:off x="311707" y="1326770"/>
            <a:ext cx="8520600" cy="3340200"/>
          </a:xfrm>
          <a:prstGeom prst="rect">
            <a:avLst/>
          </a:prstGeom>
        </p:spPr>
        <p:txBody>
          <a:bodyPr anchorCtr="0" anchor="t" bIns="91425" lIns="91425" spcFirstLastPara="1" rIns="91425" wrap="square" tIns="91425">
            <a:noAutofit/>
          </a:bodyPr>
          <a:lstStyle/>
          <a:p>
            <a:pPr indent="0" lvl="0" marL="152400" marR="152400" rtl="0" algn="just">
              <a:lnSpc>
                <a:spcPct val="150000"/>
              </a:lnSpc>
              <a:spcBef>
                <a:spcPts val="0"/>
              </a:spcBef>
              <a:spcAft>
                <a:spcPts val="0"/>
              </a:spcAft>
              <a:buNone/>
            </a:pPr>
            <a:r>
              <a:rPr b="1" lang="it" sz="3000">
                <a:solidFill>
                  <a:srgbClr val="222222"/>
                </a:solidFill>
                <a:highlight>
                  <a:srgbClr val="FFFFFF"/>
                </a:highlight>
                <a:latin typeface="Amatic SC"/>
                <a:ea typeface="Amatic SC"/>
                <a:cs typeface="Amatic SC"/>
                <a:sym typeface="Amatic SC"/>
              </a:rPr>
              <a:t>Martin Luther King</a:t>
            </a:r>
            <a:r>
              <a:rPr lang="it" sz="3000">
                <a:solidFill>
                  <a:srgbClr val="222222"/>
                </a:solidFill>
                <a:highlight>
                  <a:srgbClr val="FFFFFF"/>
                </a:highlight>
                <a:latin typeface="Amatic SC"/>
                <a:ea typeface="Amatic SC"/>
                <a:cs typeface="Amatic SC"/>
                <a:sym typeface="Amatic SC"/>
              </a:rPr>
              <a:t> was a phenomenal leader and some of the traits that he possessed were intelligence, self-confidence, and determination. As a leader, being intelligent is very important within an organization because a leader is expected to know a lot</a:t>
            </a:r>
            <a:endParaRPr sz="3000">
              <a:solidFill>
                <a:srgbClr val="222222"/>
              </a:solidFill>
              <a:highlight>
                <a:srgbClr val="FFFFFF"/>
              </a:highlight>
              <a:latin typeface="Amatic SC"/>
              <a:ea typeface="Amatic SC"/>
              <a:cs typeface="Amatic SC"/>
              <a:sym typeface="Amatic SC"/>
            </a:endParaRPr>
          </a:p>
          <a:p>
            <a:pPr indent="0" lvl="0" marL="0" rtl="0" algn="just">
              <a:spcBef>
                <a:spcPts val="0"/>
              </a:spcBef>
              <a:spcAft>
                <a:spcPts val="160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9" name="Google Shape;69;p15"/>
          <p:cNvPicPr preferRelativeResize="0"/>
          <p:nvPr/>
        </p:nvPicPr>
        <p:blipFill>
          <a:blip r:embed="rId3">
            <a:alphaModFix/>
          </a:blip>
          <a:stretch>
            <a:fillRect/>
          </a:stretch>
        </p:blipFill>
        <p:spPr>
          <a:xfrm>
            <a:off x="1958250" y="802500"/>
            <a:ext cx="5378975" cy="353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490250" y="526350"/>
            <a:ext cx="4219500" cy="4090800"/>
          </a:xfrm>
          <a:prstGeom prst="rect">
            <a:avLst/>
          </a:prstGeom>
        </p:spPr>
        <p:txBody>
          <a:bodyPr anchorCtr="0" anchor="ctr" bIns="91425" lIns="91425" spcFirstLastPara="1" rIns="91425" wrap="square" tIns="91425">
            <a:noAutofit/>
          </a:bodyPr>
          <a:lstStyle/>
          <a:p>
            <a:pPr indent="-179999" lvl="0" marL="0" rtl="0" algn="just">
              <a:spcBef>
                <a:spcPts val="0"/>
              </a:spcBef>
              <a:spcAft>
                <a:spcPts val="0"/>
              </a:spcAft>
              <a:buNone/>
            </a:pPr>
            <a:r>
              <a:rPr b="0" lang="it" sz="2400"/>
              <a:t>  </a:t>
            </a:r>
            <a:r>
              <a:rPr b="0" lang="it" sz="2400">
                <a:solidFill>
                  <a:srgbClr val="000000"/>
                </a:solidFill>
              </a:rPr>
              <a:t> </a:t>
            </a:r>
            <a:r>
              <a:rPr b="0" lang="it" sz="2400">
                <a:solidFill>
                  <a:srgbClr val="000000"/>
                </a:solidFill>
              </a:rPr>
              <a:t>African Americans in the 1950s couldn’t go to the same schools as white Americans. On buses and trains, they  had  to  sit  in  a  different  section  from  white  passengers.  African Americans had to go to different hospitals and shops and they couldn’t eat in the same restaurants AS white Americans. The law at the time said African Americans were ‘separate but equal’ – so they had to live separate lives from white AmericanS.</a:t>
            </a:r>
            <a:endParaRPr sz="2400">
              <a:solidFill>
                <a:srgbClr val="000000"/>
              </a:solidFill>
            </a:endParaRPr>
          </a:p>
          <a:p>
            <a:pPr indent="0" lvl="0" marL="0" rtl="0" algn="just">
              <a:spcBef>
                <a:spcPts val="0"/>
              </a:spcBef>
              <a:spcAft>
                <a:spcPts val="0"/>
              </a:spcAft>
              <a:buNone/>
            </a:pPr>
            <a:r>
              <a:t/>
            </a:r>
            <a:endParaRPr b="0" sz="2400">
              <a:solidFill>
                <a:srgbClr val="000000"/>
              </a:solidFill>
            </a:endParaRPr>
          </a:p>
        </p:txBody>
      </p:sp>
      <p:pic>
        <p:nvPicPr>
          <p:cNvPr id="75" name="Google Shape;75;p16"/>
          <p:cNvPicPr preferRelativeResize="0"/>
          <p:nvPr/>
        </p:nvPicPr>
        <p:blipFill>
          <a:blip r:embed="rId3">
            <a:alphaModFix/>
          </a:blip>
          <a:stretch>
            <a:fillRect/>
          </a:stretch>
        </p:blipFill>
        <p:spPr>
          <a:xfrm>
            <a:off x="4908050" y="1042113"/>
            <a:ext cx="4087574" cy="3059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1804025" y="396625"/>
            <a:ext cx="6896700" cy="161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it" sz="4800">
                <a:solidFill>
                  <a:srgbClr val="222222"/>
                </a:solidFill>
                <a:highlight>
                  <a:schemeClr val="accent4"/>
                </a:highlight>
              </a:rPr>
              <a:t>What did Martin Luther King do?</a:t>
            </a:r>
            <a:endParaRPr sz="4800">
              <a:highlight>
                <a:schemeClr val="accent4"/>
              </a:highlight>
            </a:endParaRPr>
          </a:p>
        </p:txBody>
      </p:sp>
      <p:sp>
        <p:nvSpPr>
          <p:cNvPr id="81" name="Google Shape;81;p17"/>
          <p:cNvSpPr txBox="1"/>
          <p:nvPr/>
        </p:nvSpPr>
        <p:spPr>
          <a:xfrm>
            <a:off x="458575" y="1623600"/>
            <a:ext cx="8142900" cy="3341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 sz="2400">
                <a:solidFill>
                  <a:srgbClr val="222222"/>
                </a:solidFill>
                <a:highlight>
                  <a:schemeClr val="accent4"/>
                </a:highlight>
                <a:latin typeface="Amatic SC"/>
                <a:ea typeface="Amatic SC"/>
                <a:cs typeface="Amatic SC"/>
                <a:sym typeface="Amatic SC"/>
              </a:rPr>
              <a:t>Martin Luther King</a:t>
            </a:r>
            <a:r>
              <a:rPr lang="it" sz="2400">
                <a:solidFill>
                  <a:srgbClr val="222222"/>
                </a:solidFill>
                <a:highlight>
                  <a:schemeClr val="accent4"/>
                </a:highlight>
                <a:latin typeface="Amatic SC"/>
                <a:ea typeface="Amatic SC"/>
                <a:cs typeface="Amatic SC"/>
                <a:sym typeface="Amatic SC"/>
              </a:rPr>
              <a:t>, was an activist and pastor who promoted and organized non-violent protests. </a:t>
            </a:r>
            <a:r>
              <a:rPr lang="it" sz="2400">
                <a:solidFill>
                  <a:schemeClr val="accent1"/>
                </a:solidFill>
                <a:latin typeface="Amatic SC"/>
                <a:ea typeface="Amatic SC"/>
                <a:cs typeface="Amatic SC"/>
                <a:sym typeface="Amatic SC"/>
              </a:rPr>
              <a:t>The Civil Rights Movement wanted African Americans to have the same right to freedom and equality as white Americans. Martin Luther King believed  in  non-violent  protest  and  he  organised  many  campaigns  against  racial  discrimination.  The  police  frequently  arrested  him  and  sent  him  to  prison, but he continued to protest.In 1963, there was an important civil rights protest in Washington. </a:t>
            </a:r>
            <a:endParaRPr sz="2400">
              <a:solidFill>
                <a:srgbClr val="222222"/>
              </a:solidFill>
              <a:highlight>
                <a:schemeClr val="accent4"/>
              </a:highlight>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b="0" lang="it" sz="2400">
                <a:solidFill>
                  <a:schemeClr val="accent1"/>
                </a:solidFill>
              </a:rPr>
              <a:t>Martin Luther King spoke to the people about his dream for the future: freedom and equality for all Americans. He began with the words:  ‘I  have  a  dream’.  His  speech is famous all over the world.</a:t>
            </a:r>
            <a:endParaRPr b="0" sz="24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490250" y="526350"/>
            <a:ext cx="663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a:t>100% naturali </a:t>
            </a:r>
            <a:br>
              <a:rPr lang="it"/>
            </a:br>
            <a:r>
              <a:rPr lang="it"/>
              <a:t>Realizzati nella ridente </a:t>
            </a:r>
            <a:br>
              <a:rPr lang="it"/>
            </a:br>
            <a:r>
              <a:rPr lang="it"/>
              <a:t>baia di California.</a:t>
            </a:r>
            <a:endParaRPr/>
          </a:p>
        </p:txBody>
      </p:sp>
      <p:pic>
        <p:nvPicPr>
          <p:cNvPr id="92" name="Google Shape;92;p19"/>
          <p:cNvPicPr preferRelativeResize="0"/>
          <p:nvPr/>
        </p:nvPicPr>
        <p:blipFill rotWithShape="1">
          <a:blip r:embed="rId3">
            <a:alphaModFix/>
          </a:blip>
          <a:srcRect b="7842" l="0" r="1185" t="0"/>
          <a:stretch/>
        </p:blipFill>
        <p:spPr>
          <a:xfrm>
            <a:off x="0" y="285750"/>
            <a:ext cx="9144000" cy="421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idx="1" type="body"/>
          </p:nvPr>
        </p:nvSpPr>
        <p:spPr>
          <a:xfrm>
            <a:off x="469575" y="415975"/>
            <a:ext cx="4522800" cy="4146300"/>
          </a:xfrm>
          <a:prstGeom prst="rect">
            <a:avLst/>
          </a:prstGeom>
          <a:solidFill>
            <a:schemeClr val="accent4"/>
          </a:solidFill>
        </p:spPr>
        <p:txBody>
          <a:bodyPr anchorCtr="0" anchor="ctr" bIns="91425" lIns="91425" spcFirstLastPara="1" rIns="91425" wrap="square" tIns="91425">
            <a:noAutofit/>
          </a:bodyPr>
          <a:lstStyle/>
          <a:p>
            <a:pPr indent="0" lvl="0" marL="0" rtl="0" algn="just">
              <a:spcBef>
                <a:spcPts val="0"/>
              </a:spcBef>
              <a:spcAft>
                <a:spcPts val="0"/>
              </a:spcAft>
              <a:buNone/>
            </a:pPr>
            <a:r>
              <a:rPr b="0" lang="it">
                <a:solidFill>
                  <a:srgbClr val="222222"/>
                </a:solidFill>
                <a:highlight>
                  <a:schemeClr val="accent4"/>
                </a:highlight>
              </a:rPr>
              <a:t>“I </a:t>
            </a:r>
            <a:r>
              <a:rPr lang="it">
                <a:solidFill>
                  <a:srgbClr val="222222"/>
                </a:solidFill>
                <a:highlight>
                  <a:schemeClr val="accent4"/>
                </a:highlight>
              </a:rPr>
              <a:t>Have A Dream</a:t>
            </a:r>
            <a:r>
              <a:rPr b="0" lang="it">
                <a:solidFill>
                  <a:srgbClr val="222222"/>
                </a:solidFill>
                <a:highlight>
                  <a:schemeClr val="accent4"/>
                </a:highlight>
              </a:rPr>
              <a:t>” is an unforgettable speech delivered by Martin Luther King to millions of American blacks and whites on August 28, 1963. This speech represents the hopes and dreams of all American blacks.</a:t>
            </a:r>
            <a:endParaRPr>
              <a:highlight>
                <a:schemeClr val="accent4"/>
              </a:highlight>
            </a:endParaRPr>
          </a:p>
        </p:txBody>
      </p:sp>
      <p:pic>
        <p:nvPicPr>
          <p:cNvPr id="98" name="Google Shape;98;p20"/>
          <p:cNvPicPr preferRelativeResize="0"/>
          <p:nvPr/>
        </p:nvPicPr>
        <p:blipFill>
          <a:blip r:embed="rId3">
            <a:alphaModFix/>
          </a:blip>
          <a:stretch>
            <a:fillRect/>
          </a:stretch>
        </p:blipFill>
        <p:spPr>
          <a:xfrm>
            <a:off x="5144775" y="152400"/>
            <a:ext cx="3212142"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4877475" y="321675"/>
            <a:ext cx="3981900" cy="6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600"/>
              <a:t>NOBEL PRIZE</a:t>
            </a:r>
            <a:endParaRPr sz="3600"/>
          </a:p>
        </p:txBody>
      </p:sp>
      <p:sp>
        <p:nvSpPr>
          <p:cNvPr id="104" name="Google Shape;104;p21"/>
          <p:cNvSpPr txBox="1"/>
          <p:nvPr>
            <p:ph idx="1" type="body"/>
          </p:nvPr>
        </p:nvSpPr>
        <p:spPr>
          <a:xfrm>
            <a:off x="4877475" y="1275625"/>
            <a:ext cx="3981900" cy="35952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a:solidFill>
                  <a:srgbClr val="000000"/>
                </a:solidFill>
                <a:latin typeface="Times New Roman"/>
                <a:ea typeface="Times New Roman"/>
                <a:cs typeface="Times New Roman"/>
                <a:sym typeface="Times New Roman"/>
              </a:rPr>
              <a:t> </a:t>
            </a:r>
            <a:r>
              <a:rPr lang="it" sz="2400">
                <a:solidFill>
                  <a:srgbClr val="000000"/>
                </a:solidFill>
                <a:latin typeface="Amatic SC"/>
                <a:ea typeface="Amatic SC"/>
                <a:cs typeface="Amatic SC"/>
                <a:sym typeface="Amatic SC"/>
              </a:rPr>
              <a:t>In 1964, he  won  the  Nobel  Prize  for  Peace  and  in  1965,  the  American  government   finally   made   it   possible for all African Americans to vote</a:t>
            </a:r>
            <a:r>
              <a:rPr lang="it" sz="1800">
                <a:solidFill>
                  <a:srgbClr val="000000"/>
                </a:solidFill>
                <a:latin typeface="Amatic SC"/>
                <a:ea typeface="Amatic SC"/>
                <a:cs typeface="Amatic SC"/>
                <a:sym typeface="Amatic SC"/>
              </a:rPr>
              <a:t>. </a:t>
            </a:r>
            <a:endParaRPr sz="1400">
              <a:solidFill>
                <a:srgbClr val="000000"/>
              </a:solidFill>
              <a:latin typeface="Amatic SC"/>
              <a:ea typeface="Amatic SC"/>
              <a:cs typeface="Amatic SC"/>
              <a:sym typeface="Amatic SC"/>
            </a:endParaRPr>
          </a:p>
        </p:txBody>
      </p:sp>
      <p:pic>
        <p:nvPicPr>
          <p:cNvPr id="105" name="Google Shape;105;p21"/>
          <p:cNvPicPr preferRelativeResize="0"/>
          <p:nvPr/>
        </p:nvPicPr>
        <p:blipFill>
          <a:blip r:embed="rId3">
            <a:alphaModFix/>
          </a:blip>
          <a:stretch>
            <a:fillRect/>
          </a:stretch>
        </p:blipFill>
        <p:spPr>
          <a:xfrm>
            <a:off x="502650" y="0"/>
            <a:ext cx="3429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