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Source Code Pro" charset="0"/>
      <p:regular r:id="rId12"/>
      <p:bold r:id="rId13"/>
      <p:italic r:id="rId14"/>
      <p:boldItalic r:id="rId15"/>
    </p:embeddedFont>
    <p:embeddedFont>
      <p:font typeface="Amatic SC" charset="-79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7" d="100"/>
          <a:sy n="97" d="100"/>
        </p:scale>
        <p:origin x="-60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6647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5903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5903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59039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59039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59039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59039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59039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59039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59039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59039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6f59039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6f59039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6f59039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6f59039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62c908f8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62c908f8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62c908f8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62c908f8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Maratona_(atletica_leggera)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t.wikipedia.org/wiki/1967" TargetMode="External"/><Relationship Id="rId5" Type="http://schemas.openxmlformats.org/officeDocument/2006/relationships/hyperlink" Target="https://it.wikipedia.org/wiki/Maratona_di_Boston" TargetMode="External"/><Relationship Id="rId4" Type="http://schemas.openxmlformats.org/officeDocument/2006/relationships/hyperlink" Target="https://it.wikipedia.org/wiki/Stati_Uniti_d'Ameri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Maratona_di_Bost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t.wikipedia.org/wiki/19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01263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KATHRINE  VIRGINIA SWITZER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Maratoneta statunitense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rgbClr val="A64D7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CHI è kATHRINE vIRGINIA sWITZER?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solidFill>
            <a:srgbClr val="A64D7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3100" dirty="0">
                <a:solidFill>
                  <a:srgbClr val="FFFFFF"/>
                </a:solidFill>
                <a:highlight>
                  <a:srgbClr val="A64D79"/>
                </a:highlight>
                <a:latin typeface="Amatic SC"/>
                <a:ea typeface="Amatic SC"/>
                <a:cs typeface="Amatic SC"/>
                <a:sym typeface="Amatic SC"/>
              </a:rPr>
              <a:t>Kathrine Virginia Switzer  è una </a:t>
            </a:r>
            <a:r>
              <a:rPr lang="it" sz="3100" dirty="0">
                <a:solidFill>
                  <a:srgbClr val="FFFFFF"/>
                </a:solidFill>
                <a:highlight>
                  <a:srgbClr val="A64D79"/>
                </a:highlight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maratoneta</a:t>
            </a:r>
            <a:r>
              <a:rPr lang="it" sz="3100" dirty="0">
                <a:solidFill>
                  <a:srgbClr val="FFFFFF"/>
                </a:solidFill>
                <a:highlight>
                  <a:srgbClr val="A64D79"/>
                </a:highlight>
                <a:latin typeface="Amatic SC"/>
                <a:ea typeface="Amatic SC"/>
                <a:cs typeface="Amatic SC"/>
                <a:sym typeface="Amatic SC"/>
              </a:rPr>
              <a:t>  </a:t>
            </a:r>
            <a:r>
              <a:rPr lang="it" sz="3100" dirty="0">
                <a:solidFill>
                  <a:srgbClr val="FFFFFF"/>
                </a:solidFill>
                <a:highlight>
                  <a:srgbClr val="A64D79"/>
                </a:highlight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statunitense</a:t>
            </a:r>
            <a:r>
              <a:rPr lang="it" sz="3100" dirty="0">
                <a:solidFill>
                  <a:srgbClr val="FFFFFF"/>
                </a:solidFill>
                <a:highlight>
                  <a:srgbClr val="A64D79"/>
                </a:highlight>
                <a:latin typeface="Amatic SC"/>
                <a:ea typeface="Amatic SC"/>
                <a:cs typeface="Amatic SC"/>
                <a:sym typeface="Amatic SC"/>
              </a:rPr>
              <a:t>, nota per essere stata la prima donna a correre la </a:t>
            </a:r>
            <a:r>
              <a:rPr lang="it" sz="3100" dirty="0">
                <a:solidFill>
                  <a:srgbClr val="FFFFFF"/>
                </a:solidFill>
                <a:highlight>
                  <a:srgbClr val="A64D79"/>
                </a:highlight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maratona di Boston</a:t>
            </a:r>
            <a:r>
              <a:rPr lang="it" sz="3100" dirty="0">
                <a:solidFill>
                  <a:srgbClr val="FFFFFF"/>
                </a:solidFill>
                <a:highlight>
                  <a:srgbClr val="A64D79"/>
                </a:highlight>
                <a:latin typeface="Amatic SC"/>
                <a:ea typeface="Amatic SC"/>
                <a:cs typeface="Amatic SC"/>
                <a:sym typeface="Amatic SC"/>
              </a:rPr>
              <a:t> nel </a:t>
            </a:r>
            <a:r>
              <a:rPr lang="it" sz="3100" dirty="0">
                <a:solidFill>
                  <a:srgbClr val="FFFFFF"/>
                </a:solidFill>
                <a:highlight>
                  <a:srgbClr val="A64D79"/>
                </a:highlight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1967</a:t>
            </a:r>
            <a:r>
              <a:rPr lang="it" sz="3100" dirty="0">
                <a:solidFill>
                  <a:srgbClr val="FFFFFF"/>
                </a:solidFill>
                <a:highlight>
                  <a:srgbClr val="A64D79"/>
                </a:highlight>
                <a:latin typeface="Amatic SC"/>
                <a:ea typeface="Amatic SC"/>
                <a:cs typeface="Amatic SC"/>
                <a:sym typeface="Amatic SC"/>
              </a:rPr>
              <a:t> grazie a uno stratagemma, iniziatrice e sostenitrice del movimento sportivo femminile in  questa disciplina atletica</a:t>
            </a:r>
            <a:r>
              <a:rPr lang="it" sz="2750" dirty="0">
                <a:solidFill>
                  <a:srgbClr val="FFFFFF"/>
                </a:solidFill>
                <a:highlight>
                  <a:srgbClr val="A64D79"/>
                </a:highlight>
                <a:latin typeface="Amatic SC"/>
                <a:ea typeface="Amatic SC"/>
                <a:cs typeface="Amatic SC"/>
                <a:sym typeface="Amatic SC"/>
              </a:rPr>
              <a:t>.</a:t>
            </a:r>
            <a:endParaRPr sz="2750" dirty="0">
              <a:solidFill>
                <a:srgbClr val="FFFFFF"/>
              </a:solidFill>
              <a:highlight>
                <a:srgbClr val="A64D79"/>
              </a:highlight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3100" dirty="0">
              <a:solidFill>
                <a:srgbClr val="000000"/>
              </a:solidFill>
              <a:highlight>
                <a:srgbClr val="FFFFFF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2750" y="1019000"/>
            <a:ext cx="3538500" cy="3105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28329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BOSTON 1967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050" y="0"/>
            <a:ext cx="59339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123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che cosa accadde a boston nel 1967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519175" y="433050"/>
            <a:ext cx="8231100" cy="42774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>
                <a:solidFill>
                  <a:srgbClr val="FFFFFF"/>
                </a:solidFill>
                <a:highlight>
                  <a:srgbClr val="A64D79"/>
                </a:highlight>
              </a:rPr>
              <a:t>nel  1967 il regolamento della maratona di Boston,</a:t>
            </a:r>
            <a:r>
              <a:rPr lang="it" sz="2500" b="0">
                <a:solidFill>
                  <a:srgbClr val="FFFFFF"/>
                </a:solidFill>
                <a:highlight>
                  <a:srgbClr val="A64D79"/>
                </a:highlight>
              </a:rPr>
              <a:t> la più antica tra le maratone annuali che si svolgono al mondo, </a:t>
            </a:r>
            <a:r>
              <a:rPr lang="it" sz="2500">
                <a:solidFill>
                  <a:srgbClr val="FFFFFF"/>
                </a:solidFill>
                <a:highlight>
                  <a:srgbClr val="A64D79"/>
                </a:highlight>
              </a:rPr>
              <a:t>vietava alle donne di partecipare.</a:t>
            </a:r>
            <a:endParaRPr sz="2500">
              <a:solidFill>
                <a:srgbClr val="FFFFFF"/>
              </a:solidFill>
              <a:highlight>
                <a:srgbClr val="A64D79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>
                <a:solidFill>
                  <a:srgbClr val="FFFFFF"/>
                </a:solidFill>
                <a:highlight>
                  <a:srgbClr val="A64D79"/>
                </a:highlight>
              </a:rPr>
              <a:t>Kathrine Switzer raggirò il problema iscrivendosi ugualmente senza scrivere il  nome per intero</a:t>
            </a:r>
            <a:r>
              <a:rPr lang="it" sz="2500" b="0">
                <a:solidFill>
                  <a:srgbClr val="FFFFFF"/>
                </a:solidFill>
                <a:highlight>
                  <a:srgbClr val="A64D79"/>
                </a:highlight>
              </a:rPr>
              <a:t>, cioè registrandosi come “K.V. Switzer” con il numero 261.</a:t>
            </a:r>
            <a:endParaRPr sz="2500" b="0">
              <a:solidFill>
                <a:srgbClr val="FFFFFF"/>
              </a:solidFill>
              <a:highlight>
                <a:srgbClr val="A64D79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0">
                <a:solidFill>
                  <a:srgbClr val="FFFFFF"/>
                </a:solidFill>
                <a:highlight>
                  <a:srgbClr val="A64D79"/>
                </a:highlight>
              </a:rPr>
              <a:t>Da allora, per tutti, è il simbolo delle donne che amano lo sport.</a:t>
            </a:r>
            <a:endParaRPr sz="2500" b="0">
              <a:solidFill>
                <a:srgbClr val="FFFFFF"/>
              </a:solidFill>
              <a:highlight>
                <a:srgbClr val="A64D79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b="0">
                <a:solidFill>
                  <a:srgbClr val="FFFFFF"/>
                </a:solidFill>
                <a:highlight>
                  <a:srgbClr val="A64D79"/>
                </a:highlight>
              </a:rPr>
              <a:t>La sua partecipazione alla maratona del 1967 è ricordata come un’impresa anche perché durante la competizione Switzer dovette scontrarsi con uno degli organizzatori che a circa tre chilometri dal via cercò di farle interrompere la corsa strattonandola. Anche grazie all’aiuto di quello che all’epoca era il suo fidanzato, che partecipava a sua volta alla corsa, Switzer riuscì a completare la corsa: ci mise quattro ore e venti minuti.</a:t>
            </a:r>
            <a:endParaRPr sz="3700">
              <a:solidFill>
                <a:srgbClr val="FFFFFF"/>
              </a:solidFill>
              <a:highlight>
                <a:srgbClr val="A64D79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877475" y="296900"/>
            <a:ext cx="3981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FFFFFF"/>
                </a:solidFill>
                <a:highlight>
                  <a:srgbClr val="A64D79"/>
                </a:highlight>
              </a:rPr>
              <a:t>CHE COS’è LA MARATONA</a:t>
            </a:r>
            <a:endParaRPr sz="3600">
              <a:solidFill>
                <a:srgbClr val="FFFFFF"/>
              </a:solidFill>
              <a:highlight>
                <a:srgbClr val="A64D79"/>
              </a:highlight>
            </a:endParaRPr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4877475" y="1040125"/>
            <a:ext cx="3981900" cy="10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highlight>
                  <a:srgbClr val="A64D79"/>
                </a:highlight>
              </a:rPr>
              <a:t>La maratona è una </a:t>
            </a:r>
            <a:r>
              <a:rPr lang="it" sz="1800" b="1">
                <a:solidFill>
                  <a:srgbClr val="FFFFFF"/>
                </a:solidFill>
                <a:highlight>
                  <a:srgbClr val="A64D79"/>
                </a:highlight>
              </a:rPr>
              <a:t>gara di corsa sulla distanza di 42,195 km. </a:t>
            </a:r>
            <a:endParaRPr sz="2200" b="1">
              <a:solidFill>
                <a:srgbClr val="FFFFFF"/>
              </a:solidFill>
              <a:highlight>
                <a:srgbClr val="A64D79"/>
              </a:highlight>
            </a:endParaRPr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4877475" y="2255627"/>
            <a:ext cx="3981900" cy="10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highlight>
                  <a:srgbClr val="A64D79"/>
                </a:highlight>
              </a:rPr>
              <a:t>Si tratta di una </a:t>
            </a:r>
            <a:r>
              <a:rPr lang="it" sz="1800" b="1">
                <a:solidFill>
                  <a:srgbClr val="FFFFFF"/>
                </a:solidFill>
                <a:highlight>
                  <a:srgbClr val="A64D79"/>
                </a:highlight>
              </a:rPr>
              <a:t>specialità sia maschile che femminile dell’atletica leggera.</a:t>
            </a:r>
            <a:endParaRPr sz="1800" b="1">
              <a:solidFill>
                <a:srgbClr val="FFFFFF"/>
              </a:solidFill>
              <a:highlight>
                <a:srgbClr val="A64D79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4808875" y="3471125"/>
            <a:ext cx="4201800" cy="13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highlight>
                  <a:srgbClr val="A64D79"/>
                </a:highlight>
              </a:rPr>
              <a:t>Esistono anche sono la </a:t>
            </a:r>
            <a:r>
              <a:rPr lang="it" sz="1800" b="1">
                <a:solidFill>
                  <a:srgbClr val="FFFFFF"/>
                </a:solidFill>
                <a:highlight>
                  <a:srgbClr val="A64D79"/>
                </a:highlight>
              </a:rPr>
              <a:t>mezza maratona (21,097 km)</a:t>
            </a:r>
            <a:r>
              <a:rPr lang="it" sz="1800">
                <a:solidFill>
                  <a:srgbClr val="FFFFFF"/>
                </a:solidFill>
                <a:highlight>
                  <a:srgbClr val="A64D79"/>
                </a:highlight>
              </a:rPr>
              <a:t> e l’</a:t>
            </a:r>
            <a:r>
              <a:rPr lang="it" sz="1800" b="1">
                <a:solidFill>
                  <a:srgbClr val="FFFFFF"/>
                </a:solidFill>
                <a:highlight>
                  <a:srgbClr val="A64D79"/>
                </a:highlight>
              </a:rPr>
              <a:t>ultramaratona, con distanze superiori ai 42,195 km</a:t>
            </a:r>
            <a:r>
              <a:rPr lang="it" sz="1800">
                <a:solidFill>
                  <a:srgbClr val="FFFFFF"/>
                </a:solidFill>
                <a:highlight>
                  <a:srgbClr val="A64D79"/>
                </a:highlight>
              </a:rPr>
              <a:t>.</a:t>
            </a:r>
            <a:endParaRPr sz="2200" b="1">
              <a:solidFill>
                <a:srgbClr val="FFFFFF"/>
              </a:solidFill>
              <a:highlight>
                <a:srgbClr val="A64D79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solidFill>
                  <a:srgbClr val="FFFFFF"/>
                </a:solidFill>
                <a:highlight>
                  <a:srgbClr val="A64D79"/>
                </a:highlight>
              </a:rPr>
              <a:t> </a:t>
            </a:r>
            <a:endParaRPr sz="1400">
              <a:solidFill>
                <a:srgbClr val="FFFFFF"/>
              </a:solidFill>
              <a:highlight>
                <a:srgbClr val="A64D79"/>
              </a:highlight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l="26839" r="37263" b="4924"/>
          <a:stretch/>
        </p:blipFill>
        <p:spPr>
          <a:xfrm>
            <a:off x="694025" y="296899"/>
            <a:ext cx="3024151" cy="450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706075" y="223075"/>
            <a:ext cx="3981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FFFFFF"/>
                </a:solidFill>
                <a:highlight>
                  <a:srgbClr val="A64D79"/>
                </a:highlight>
              </a:rPr>
              <a:t>PER STUDIARE</a:t>
            </a:r>
            <a:endParaRPr sz="3600">
              <a:solidFill>
                <a:srgbClr val="FFFFFF"/>
              </a:solidFill>
              <a:highlight>
                <a:srgbClr val="A64D79"/>
              </a:highlight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590100" y="1126275"/>
            <a:ext cx="6522300" cy="31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it" sz="1800">
                <a:solidFill>
                  <a:srgbClr val="FFFFFF"/>
                </a:solidFill>
                <a:highlight>
                  <a:srgbClr val="A64D79"/>
                </a:highlight>
              </a:rPr>
              <a:t>Chi è Kathrine Virginia Switzer?</a:t>
            </a:r>
            <a:endParaRPr sz="1800">
              <a:solidFill>
                <a:srgbClr val="FFFFFF"/>
              </a:solidFill>
              <a:highlight>
                <a:srgbClr val="A64D79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highlight>
                <a:srgbClr val="A64D79"/>
              </a:highlight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it" sz="1800">
                <a:solidFill>
                  <a:srgbClr val="FFFFFF"/>
                </a:solidFill>
                <a:highlight>
                  <a:srgbClr val="A64D79"/>
                </a:highlight>
              </a:rPr>
              <a:t>Che cosa accade a Boston nel 1967?</a:t>
            </a:r>
            <a:endParaRPr sz="1800">
              <a:solidFill>
                <a:srgbClr val="FFFFFF"/>
              </a:solidFill>
              <a:highlight>
                <a:srgbClr val="A64D79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highlight>
                <a:srgbClr val="A64D79"/>
              </a:highlight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-"/>
            </a:pPr>
            <a:r>
              <a:rPr lang="it" sz="1800">
                <a:solidFill>
                  <a:srgbClr val="FFFFFF"/>
                </a:solidFill>
                <a:highlight>
                  <a:srgbClr val="A64D79"/>
                </a:highlight>
              </a:rPr>
              <a:t>Che cos’è la maratona?</a:t>
            </a:r>
            <a:endParaRPr sz="1800">
              <a:solidFill>
                <a:srgbClr val="FFFFFF"/>
              </a:solidFill>
              <a:highlight>
                <a:srgbClr val="A64D79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688550" y="400275"/>
            <a:ext cx="7531200" cy="41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-"/>
            </a:pPr>
            <a:r>
              <a:rPr lang="it" sz="1800">
                <a:solidFill>
                  <a:srgbClr val="FFFFFF"/>
                </a:solidFill>
                <a:highlight>
                  <a:srgbClr val="A64D79"/>
                </a:highlight>
              </a:rPr>
              <a:t>Chi è Kathrine Virginia Switzer?  </a:t>
            </a:r>
            <a:r>
              <a:rPr lang="it" sz="1300">
                <a:solidFill>
                  <a:srgbClr val="FFFFFF"/>
                </a:solidFill>
                <a:highlight>
                  <a:srgbClr val="A64D79"/>
                </a:highlight>
              </a:rPr>
              <a:t>E’ una maratoneta   americana, prima donna a correre la </a:t>
            </a:r>
            <a:r>
              <a:rPr lang="it" sz="1300">
                <a:solidFill>
                  <a:srgbClr val="FFFFFF"/>
                </a:solidFill>
                <a:highlight>
                  <a:srgbClr val="A64D79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maratona di Boston</a:t>
            </a:r>
            <a:r>
              <a:rPr lang="it" sz="1300">
                <a:solidFill>
                  <a:srgbClr val="FFFFFF"/>
                </a:solidFill>
                <a:highlight>
                  <a:srgbClr val="A64D79"/>
                </a:highlight>
              </a:rPr>
              <a:t> nel </a:t>
            </a:r>
            <a:r>
              <a:rPr lang="it" sz="1300">
                <a:solidFill>
                  <a:srgbClr val="FFFFFF"/>
                </a:solidFill>
                <a:highlight>
                  <a:srgbClr val="A64D79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1967</a:t>
            </a:r>
            <a:r>
              <a:rPr lang="it" sz="1300">
                <a:solidFill>
                  <a:srgbClr val="FFFFFF"/>
                </a:solidFill>
                <a:highlight>
                  <a:srgbClr val="A64D79"/>
                </a:highlight>
              </a:rPr>
              <a:t> grazie a uno stratagemma, iniziatrice e sostenitrice del movimento sportivo femminile in  questa disciplina atletica</a:t>
            </a:r>
            <a:r>
              <a:rPr lang="it" sz="950">
                <a:solidFill>
                  <a:srgbClr val="FFFFFF"/>
                </a:solidFill>
                <a:highlight>
                  <a:srgbClr val="A64D79"/>
                </a:highlight>
              </a:rPr>
              <a:t>.</a:t>
            </a:r>
            <a:endParaRPr sz="950">
              <a:solidFill>
                <a:srgbClr val="FFFFFF"/>
              </a:solidFill>
              <a:highlight>
                <a:srgbClr val="A64D79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950">
              <a:solidFill>
                <a:srgbClr val="FFFFFF"/>
              </a:solidFill>
              <a:highlight>
                <a:srgbClr val="A64D79"/>
              </a:highlight>
            </a:endParaRPr>
          </a:p>
          <a:p>
            <a:pPr marL="457200" lvl="0" indent="-288925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Char char="-"/>
            </a:pPr>
            <a:r>
              <a:rPr lang="it" sz="1800">
                <a:solidFill>
                  <a:srgbClr val="FFFFFF"/>
                </a:solidFill>
                <a:highlight>
                  <a:srgbClr val="A64D79"/>
                </a:highlight>
              </a:rPr>
              <a:t>Che cosa accade a Boston nel 1967? </a:t>
            </a:r>
            <a:r>
              <a:rPr lang="it" sz="1300">
                <a:solidFill>
                  <a:srgbClr val="FFFFFF"/>
                </a:solidFill>
                <a:highlight>
                  <a:srgbClr val="A64D79"/>
                </a:highlight>
              </a:rPr>
              <a:t>Nel  1967 il regolamento della maratona di Boston vietava alle donne di partecipare. Kathrine Switzer raggirò il problema iscrivendosi ugualmente senza scrivere il  nome per intero.  Da allora, per tutti, è il simbolo delle donne che amano lo sport.</a:t>
            </a:r>
            <a:endParaRPr sz="1300">
              <a:solidFill>
                <a:srgbClr val="FFFFFF"/>
              </a:solidFill>
              <a:highlight>
                <a:srgbClr val="A64D79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highlight>
                <a:srgbClr val="A64D79"/>
              </a:highlight>
            </a:endParaRPr>
          </a:p>
          <a:p>
            <a: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-"/>
            </a:pPr>
            <a:r>
              <a:rPr lang="it" sz="1800">
                <a:solidFill>
                  <a:srgbClr val="FFFFFF"/>
                </a:solidFill>
                <a:highlight>
                  <a:srgbClr val="A64D79"/>
                </a:highlight>
              </a:rPr>
              <a:t>Che cos’è la maratona? </a:t>
            </a:r>
            <a:r>
              <a:rPr lang="it" sz="1300">
                <a:solidFill>
                  <a:srgbClr val="FFFFFF"/>
                </a:solidFill>
                <a:highlight>
                  <a:srgbClr val="A64D79"/>
                </a:highlight>
              </a:rPr>
              <a:t>La maratona è una </a:t>
            </a:r>
            <a:r>
              <a:rPr lang="it" sz="1300" b="1">
                <a:solidFill>
                  <a:srgbClr val="FFFFFF"/>
                </a:solidFill>
                <a:highlight>
                  <a:srgbClr val="A64D79"/>
                </a:highlight>
              </a:rPr>
              <a:t>gara di corsa sulla distanza di 42,195 km. </a:t>
            </a:r>
            <a:r>
              <a:rPr lang="it" sz="1300">
                <a:solidFill>
                  <a:srgbClr val="FFFFFF"/>
                </a:solidFill>
                <a:highlight>
                  <a:srgbClr val="A64D79"/>
                </a:highlight>
              </a:rPr>
              <a:t>Si tratta di una </a:t>
            </a:r>
            <a:r>
              <a:rPr lang="it" sz="1300" b="1">
                <a:solidFill>
                  <a:srgbClr val="FFFFFF"/>
                </a:solidFill>
                <a:highlight>
                  <a:srgbClr val="A64D79"/>
                </a:highlight>
              </a:rPr>
              <a:t>specialità sia maschile che femminile dell’atletica leggera. </a:t>
            </a:r>
            <a:r>
              <a:rPr lang="it" sz="1300">
                <a:solidFill>
                  <a:srgbClr val="FFFFFF"/>
                </a:solidFill>
                <a:highlight>
                  <a:srgbClr val="A64D79"/>
                </a:highlight>
              </a:rPr>
              <a:t>Esistono anche sono la </a:t>
            </a:r>
            <a:r>
              <a:rPr lang="it" sz="1300" b="1">
                <a:solidFill>
                  <a:srgbClr val="FFFFFF"/>
                </a:solidFill>
                <a:highlight>
                  <a:srgbClr val="A64D79"/>
                </a:highlight>
              </a:rPr>
              <a:t>mezza maratona (21,097 km)</a:t>
            </a:r>
            <a:r>
              <a:rPr lang="it" sz="1300">
                <a:solidFill>
                  <a:srgbClr val="FFFFFF"/>
                </a:solidFill>
                <a:highlight>
                  <a:srgbClr val="A64D79"/>
                </a:highlight>
              </a:rPr>
              <a:t> e l’</a:t>
            </a:r>
            <a:r>
              <a:rPr lang="it" sz="1300" b="1">
                <a:solidFill>
                  <a:srgbClr val="FFFFFF"/>
                </a:solidFill>
                <a:highlight>
                  <a:srgbClr val="A64D79"/>
                </a:highlight>
              </a:rPr>
              <a:t>ultramaratona, con distanze superiori ai 42,195 km</a:t>
            </a:r>
            <a:r>
              <a:rPr lang="it" sz="1300">
                <a:solidFill>
                  <a:srgbClr val="FFFFFF"/>
                </a:solidFill>
                <a:highlight>
                  <a:srgbClr val="A64D79"/>
                </a:highlight>
              </a:rPr>
              <a:t>.</a:t>
            </a:r>
            <a:endParaRPr sz="500" b="1">
              <a:solidFill>
                <a:srgbClr val="FFFFFF"/>
              </a:solidFill>
              <a:highlight>
                <a:srgbClr val="A64D79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Presentazione su schermo (16:9)</PresentationFormat>
  <Paragraphs>26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Source Code Pro</vt:lpstr>
      <vt:lpstr>Amatic SC</vt:lpstr>
      <vt:lpstr>Beach Day</vt:lpstr>
      <vt:lpstr>KATHRINE  VIRGINIA SWITZER</vt:lpstr>
      <vt:lpstr>CHI è kATHRINE vIRGINIA sWITZER?</vt:lpstr>
      <vt:lpstr>Presentazione standard di PowerPoint</vt:lpstr>
      <vt:lpstr>BOSTON 1967</vt:lpstr>
      <vt:lpstr>che cosa accadde a boston nel 1967</vt:lpstr>
      <vt:lpstr>Presentazione standard di PowerPoint</vt:lpstr>
      <vt:lpstr>CHE COS’è LA MARATONA</vt:lpstr>
      <vt:lpstr>PER STUDIARE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KATHRINE  VIRGINIA SWITZER</dc:title>
  <dc:creator>Utente</dc:creator>
  <cp:lastModifiedBy>Utente</cp:lastModifiedBy>
  <cp:revision>1</cp:revision>
  <dcterms:modified xsi:type="dcterms:W3CDTF">2021-06-11T08:32:00Z</dcterms:modified>
</cp:coreProperties>
</file>