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13"/>
  </p:notes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5143500" type="screen16x9"/>
  <p:notesSz cx="6858000" cy="9144000"/>
  <p:embeddedFontLst>
    <p:embeddedFont>
      <p:font typeface="Amatic SC" charset="-79"/>
      <p:regular r:id="rId14"/>
      <p:bold r:id="rId15"/>
    </p:embeddedFont>
    <p:embeddedFont>
      <p:font typeface="Source Code Pro" charset="0"/>
      <p:regular r:id="rId16"/>
      <p:bold r:id="rId17"/>
      <p:italic r:id="rId18"/>
      <p:boldItalic r:id="rId19"/>
    </p:embeddedFont>
    <p:embeddedFont>
      <p:font typeface="Roboto" charset="0"/>
      <p:regular r:id="rId20"/>
      <p:bold r:id="rId21"/>
      <p:italic r:id="rId22"/>
      <p:boldItalic r:id="rId23"/>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p:scale>
          <a:sx n="97" d="100"/>
          <a:sy n="97" d="100"/>
        </p:scale>
        <p:origin x="-606" y="18"/>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font" Target="fonts/font5.fntdata"/><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font" Target="fonts/font8.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font" Target="fonts/font4.fntdata"/><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font" Target="fonts/font3.fntdata"/><Relationship Id="rId20" Type="http://schemas.openxmlformats.org/officeDocument/2006/relationships/font" Target="fonts/font7.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font" Target="fonts/font2.fntdata"/><Relationship Id="rId23" Type="http://schemas.openxmlformats.org/officeDocument/2006/relationships/font" Target="fonts/font10.fntdata"/><Relationship Id="rId10" Type="http://schemas.openxmlformats.org/officeDocument/2006/relationships/slide" Target="slides/slide9.xml"/><Relationship Id="rId19" Type="http://schemas.openxmlformats.org/officeDocument/2006/relationships/font" Target="fonts/font6.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1.fntdata"/><Relationship Id="rId22" Type="http://schemas.openxmlformats.org/officeDocument/2006/relationships/font" Target="fonts/font9.fntdata"/><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317500">
              <a:spcBef>
                <a:spcPts val="0"/>
              </a:spcBef>
              <a:spcAft>
                <a:spcPts val="0"/>
              </a:spcAft>
              <a:buSzPts val="1400"/>
              <a:buChar char="●"/>
              <a:defRPr sz="1100"/>
            </a:lvl1pPr>
            <a:lvl2pPr marL="914400" lvl="1" indent="-317500">
              <a:spcBef>
                <a:spcPts val="0"/>
              </a:spcBef>
              <a:spcAft>
                <a:spcPts val="0"/>
              </a:spcAft>
              <a:buSzPts val="1400"/>
              <a:buChar char="○"/>
              <a:defRPr sz="1100"/>
            </a:lvl2pPr>
            <a:lvl3pPr marL="1371600" lvl="2" indent="-317500">
              <a:spcBef>
                <a:spcPts val="0"/>
              </a:spcBef>
              <a:spcAft>
                <a:spcPts val="0"/>
              </a:spcAft>
              <a:buSzPts val="1400"/>
              <a:buChar char="■"/>
              <a:defRPr sz="1100"/>
            </a:lvl3pPr>
            <a:lvl4pPr marL="1828800" lvl="3" indent="-317500">
              <a:spcBef>
                <a:spcPts val="0"/>
              </a:spcBef>
              <a:spcAft>
                <a:spcPts val="0"/>
              </a:spcAft>
              <a:buSzPts val="1400"/>
              <a:buChar char="●"/>
              <a:defRPr sz="1100"/>
            </a:lvl4pPr>
            <a:lvl5pPr marL="2286000" lvl="4" indent="-317500">
              <a:spcBef>
                <a:spcPts val="0"/>
              </a:spcBef>
              <a:spcAft>
                <a:spcPts val="0"/>
              </a:spcAft>
              <a:buSzPts val="1400"/>
              <a:buChar char="○"/>
              <a:defRPr sz="1100"/>
            </a:lvl5pPr>
            <a:lvl6pPr marL="2743200" lvl="5" indent="-317500">
              <a:spcBef>
                <a:spcPts val="0"/>
              </a:spcBef>
              <a:spcAft>
                <a:spcPts val="0"/>
              </a:spcAft>
              <a:buSzPts val="1400"/>
              <a:buChar char="■"/>
              <a:defRPr sz="1100"/>
            </a:lvl6pPr>
            <a:lvl7pPr marL="3200400" lvl="6" indent="-317500">
              <a:spcBef>
                <a:spcPts val="0"/>
              </a:spcBef>
              <a:spcAft>
                <a:spcPts val="0"/>
              </a:spcAft>
              <a:buSzPts val="1400"/>
              <a:buChar char="●"/>
              <a:defRPr sz="1100"/>
            </a:lvl7pPr>
            <a:lvl8pPr marL="3657600" lvl="7" indent="-317500">
              <a:spcBef>
                <a:spcPts val="0"/>
              </a:spcBef>
              <a:spcAft>
                <a:spcPts val="0"/>
              </a:spcAft>
              <a:buSzPts val="1400"/>
              <a:buChar char="○"/>
              <a:defRPr sz="1100"/>
            </a:lvl8pPr>
            <a:lvl9pPr marL="4114800" lvl="8" indent="-317500">
              <a:spcBef>
                <a:spcPts val="0"/>
              </a:spcBef>
              <a:spcAft>
                <a:spcPts val="0"/>
              </a:spcAft>
              <a:buSzPts val="1400"/>
              <a:buChar char="■"/>
              <a:defRPr sz="1100"/>
            </a:lvl9pPr>
          </a:lstStyle>
          <a:p>
            <a:endParaRPr/>
          </a:p>
        </p:txBody>
      </p:sp>
    </p:spTree>
    <p:extLst>
      <p:ext uri="{BB962C8B-B14F-4D97-AF65-F5344CB8AC3E}">
        <p14:creationId xmlns:p14="http://schemas.microsoft.com/office/powerpoint/2010/main" val="2566699397"/>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2"/>
        <p:cNvGrpSpPr/>
        <p:nvPr/>
      </p:nvGrpSpPr>
      <p:grpSpPr>
        <a:xfrm>
          <a:off x="0" y="0"/>
          <a:ext cx="0" cy="0"/>
          <a:chOff x="0" y="0"/>
          <a:chExt cx="0" cy="0"/>
        </a:xfrm>
      </p:grpSpPr>
      <p:sp>
        <p:nvSpPr>
          <p:cNvPr id="53" name="Google Shape;53;gc6f59039d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4" name="Google Shape;54;gc6f59039d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9"/>
        <p:cNvGrpSpPr/>
        <p:nvPr/>
      </p:nvGrpSpPr>
      <p:grpSpPr>
        <a:xfrm>
          <a:off x="0" y="0"/>
          <a:ext cx="0" cy="0"/>
          <a:chOff x="0" y="0"/>
          <a:chExt cx="0" cy="0"/>
        </a:xfrm>
      </p:grpSpPr>
      <p:sp>
        <p:nvSpPr>
          <p:cNvPr id="110" name="Google Shape;110;g80a392739c_0_2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1" name="Google Shape;111;g80a392739c_0_2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5"/>
        <p:cNvGrpSpPr/>
        <p:nvPr/>
      </p:nvGrpSpPr>
      <p:grpSpPr>
        <a:xfrm>
          <a:off x="0" y="0"/>
          <a:ext cx="0" cy="0"/>
          <a:chOff x="0" y="0"/>
          <a:chExt cx="0" cy="0"/>
        </a:xfrm>
      </p:grpSpPr>
      <p:sp>
        <p:nvSpPr>
          <p:cNvPr id="116" name="Google Shape;116;g80ad32bd92_0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7" name="Google Shape;117;g80ad32bd92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
        <p:cNvGrpSpPr/>
        <p:nvPr/>
      </p:nvGrpSpPr>
      <p:grpSpPr>
        <a:xfrm>
          <a:off x="0" y="0"/>
          <a:ext cx="0" cy="0"/>
          <a:chOff x="0" y="0"/>
          <a:chExt cx="0" cy="0"/>
        </a:xfrm>
      </p:grpSpPr>
      <p:sp>
        <p:nvSpPr>
          <p:cNvPr id="59" name="Google Shape;59;gc6f59039d_0_5:notes"/>
          <p:cNvSpPr>
            <a:spLocks noGrp="1" noRot="1" noChangeAspect="1"/>
          </p:cNvSpPr>
          <p:nvPr>
            <p:ph type="sldImg" idx="2"/>
          </p:nvPr>
        </p:nvSpPr>
        <p:spPr>
          <a:xfrm>
            <a:off x="381188"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0" name="Google Shape;60;gc6f59039d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
        <p:cNvGrpSpPr/>
        <p:nvPr/>
      </p:nvGrpSpPr>
      <p:grpSpPr>
        <a:xfrm>
          <a:off x="0" y="0"/>
          <a:ext cx="0" cy="0"/>
          <a:chOff x="0" y="0"/>
          <a:chExt cx="0" cy="0"/>
        </a:xfrm>
      </p:grpSpPr>
      <p:sp>
        <p:nvSpPr>
          <p:cNvPr id="65" name="Google Shape;65;gc6f59039d_0_10:notes"/>
          <p:cNvSpPr>
            <a:spLocks noGrp="1" noRot="1" noChangeAspect="1"/>
          </p:cNvSpPr>
          <p:nvPr>
            <p:ph type="sldImg" idx="2"/>
          </p:nvPr>
        </p:nvSpPr>
        <p:spPr>
          <a:xfrm>
            <a:off x="381188"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6" name="Google Shape;66;gc6f59039d_0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
        <p:cNvGrpSpPr/>
        <p:nvPr/>
      </p:nvGrpSpPr>
      <p:grpSpPr>
        <a:xfrm>
          <a:off x="0" y="0"/>
          <a:ext cx="0" cy="0"/>
          <a:chOff x="0" y="0"/>
          <a:chExt cx="0" cy="0"/>
        </a:xfrm>
      </p:grpSpPr>
      <p:sp>
        <p:nvSpPr>
          <p:cNvPr id="71" name="Google Shape;71;gc6f59039d_0_14:notes"/>
          <p:cNvSpPr>
            <a:spLocks noGrp="1" noRot="1" noChangeAspect="1"/>
          </p:cNvSpPr>
          <p:nvPr>
            <p:ph type="sldImg" idx="2"/>
          </p:nvPr>
        </p:nvSpPr>
        <p:spPr>
          <a:xfrm>
            <a:off x="381188"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2" name="Google Shape;72;gc6f59039d_0_1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gc6f59039d_0_24:notes"/>
          <p:cNvSpPr>
            <a:spLocks noGrp="1" noRot="1" noChangeAspect="1"/>
          </p:cNvSpPr>
          <p:nvPr>
            <p:ph type="sldImg" idx="2"/>
          </p:nvPr>
        </p:nvSpPr>
        <p:spPr>
          <a:xfrm>
            <a:off x="381188"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8" name="Google Shape;78;gc6f59039d_0_2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
        <p:cNvGrpSpPr/>
        <p:nvPr/>
      </p:nvGrpSpPr>
      <p:grpSpPr>
        <a:xfrm>
          <a:off x="0" y="0"/>
          <a:ext cx="0" cy="0"/>
          <a:chOff x="0" y="0"/>
          <a:chExt cx="0" cy="0"/>
        </a:xfrm>
      </p:grpSpPr>
      <p:sp>
        <p:nvSpPr>
          <p:cNvPr id="82" name="Google Shape;82;gc6f59039d_0_20:notes"/>
          <p:cNvSpPr>
            <a:spLocks noGrp="1" noRot="1" noChangeAspect="1"/>
          </p:cNvSpPr>
          <p:nvPr>
            <p:ph type="sldImg" idx="2"/>
          </p:nvPr>
        </p:nvSpPr>
        <p:spPr>
          <a:xfrm>
            <a:off x="381188"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3" name="Google Shape;83;gc6f59039d_0_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9"/>
        <p:cNvGrpSpPr/>
        <p:nvPr/>
      </p:nvGrpSpPr>
      <p:grpSpPr>
        <a:xfrm>
          <a:off x="0" y="0"/>
          <a:ext cx="0" cy="0"/>
          <a:chOff x="0" y="0"/>
          <a:chExt cx="0" cy="0"/>
        </a:xfrm>
      </p:grpSpPr>
      <p:sp>
        <p:nvSpPr>
          <p:cNvPr id="90" name="Google Shape;90;gc6f59039d_0_29:notes"/>
          <p:cNvSpPr>
            <a:spLocks noGrp="1" noRot="1" noChangeAspect="1"/>
          </p:cNvSpPr>
          <p:nvPr>
            <p:ph type="sldImg" idx="2"/>
          </p:nvPr>
        </p:nvSpPr>
        <p:spPr>
          <a:xfrm>
            <a:off x="381188"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1" name="Google Shape;91;gc6f59039d_0_2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Google Shape;97;g80a392739c_0_14:notes"/>
          <p:cNvSpPr>
            <a:spLocks noGrp="1" noRot="1" noChangeAspect="1"/>
          </p:cNvSpPr>
          <p:nvPr>
            <p:ph type="sldImg" idx="2"/>
          </p:nvPr>
        </p:nvSpPr>
        <p:spPr>
          <a:xfrm>
            <a:off x="381188"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8" name="Google Shape;98;g80a392739c_0_1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3"/>
        <p:cNvGrpSpPr/>
        <p:nvPr/>
      </p:nvGrpSpPr>
      <p:grpSpPr>
        <a:xfrm>
          <a:off x="0" y="0"/>
          <a:ext cx="0" cy="0"/>
          <a:chOff x="0" y="0"/>
          <a:chExt cx="0" cy="0"/>
        </a:xfrm>
      </p:grpSpPr>
      <p:sp>
        <p:nvSpPr>
          <p:cNvPr id="104" name="Google Shape;104;g80a392739c_0_2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5" name="Google Shape;105;g80a392739c_0_2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bg>
      <p:bgPr>
        <a:solidFill>
          <a:schemeClr val="dk1"/>
        </a:solidFill>
        <a:effectLst/>
      </p:bgPr>
    </p:bg>
    <p:spTree>
      <p:nvGrpSpPr>
        <p:cNvPr id="1" name="Shape 9"/>
        <p:cNvGrpSpPr/>
        <p:nvPr/>
      </p:nvGrpSpPr>
      <p:grpSpPr>
        <a:xfrm>
          <a:off x="0" y="0"/>
          <a:ext cx="0" cy="0"/>
          <a:chOff x="0" y="0"/>
          <a:chExt cx="0" cy="0"/>
        </a:xfrm>
      </p:grpSpPr>
      <p:sp>
        <p:nvSpPr>
          <p:cNvPr id="10" name="Google Shape;10;p2"/>
          <p:cNvSpPr/>
          <p:nvPr/>
        </p:nvSpPr>
        <p:spPr>
          <a:xfrm>
            <a:off x="0" y="0"/>
            <a:ext cx="9144000" cy="34290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 name="Google Shape;11;p2"/>
          <p:cNvSpPr txBox="1">
            <a:spLocks noGrp="1"/>
          </p:cNvSpPr>
          <p:nvPr>
            <p:ph type="ctrTitle"/>
          </p:nvPr>
        </p:nvSpPr>
        <p:spPr>
          <a:xfrm>
            <a:off x="311700" y="392150"/>
            <a:ext cx="8520600" cy="2690400"/>
          </a:xfrm>
          <a:prstGeom prst="rect">
            <a:avLst/>
          </a:prstGeom>
        </p:spPr>
        <p:txBody>
          <a:bodyPr spcFirstLastPara="1" wrap="square" lIns="91425" tIns="91425" rIns="91425" bIns="91425" anchor="ctr" anchorCtr="0">
            <a:noAutofit/>
          </a:bodyPr>
          <a:lstStyle>
            <a:lvl1pPr lvl="0" algn="ctr">
              <a:spcBef>
                <a:spcPts val="0"/>
              </a:spcBef>
              <a:spcAft>
                <a:spcPts val="0"/>
              </a:spcAft>
              <a:buSzPts val="8000"/>
              <a:buNone/>
              <a:defRPr sz="8000"/>
            </a:lvl1pPr>
            <a:lvl2pPr lvl="1" algn="ctr">
              <a:spcBef>
                <a:spcPts val="0"/>
              </a:spcBef>
              <a:spcAft>
                <a:spcPts val="0"/>
              </a:spcAft>
              <a:buSzPts val="8000"/>
              <a:buNone/>
              <a:defRPr sz="8000"/>
            </a:lvl2pPr>
            <a:lvl3pPr lvl="2" algn="ctr">
              <a:spcBef>
                <a:spcPts val="0"/>
              </a:spcBef>
              <a:spcAft>
                <a:spcPts val="0"/>
              </a:spcAft>
              <a:buSzPts val="8000"/>
              <a:buNone/>
              <a:defRPr sz="8000"/>
            </a:lvl3pPr>
            <a:lvl4pPr lvl="3" algn="ctr">
              <a:spcBef>
                <a:spcPts val="0"/>
              </a:spcBef>
              <a:spcAft>
                <a:spcPts val="0"/>
              </a:spcAft>
              <a:buSzPts val="8000"/>
              <a:buNone/>
              <a:defRPr sz="8000"/>
            </a:lvl4pPr>
            <a:lvl5pPr lvl="4" algn="ctr">
              <a:spcBef>
                <a:spcPts val="0"/>
              </a:spcBef>
              <a:spcAft>
                <a:spcPts val="0"/>
              </a:spcAft>
              <a:buSzPts val="8000"/>
              <a:buNone/>
              <a:defRPr sz="8000"/>
            </a:lvl5pPr>
            <a:lvl6pPr lvl="5" algn="ctr">
              <a:spcBef>
                <a:spcPts val="0"/>
              </a:spcBef>
              <a:spcAft>
                <a:spcPts val="0"/>
              </a:spcAft>
              <a:buSzPts val="8000"/>
              <a:buNone/>
              <a:defRPr sz="8000"/>
            </a:lvl6pPr>
            <a:lvl7pPr lvl="6" algn="ctr">
              <a:spcBef>
                <a:spcPts val="0"/>
              </a:spcBef>
              <a:spcAft>
                <a:spcPts val="0"/>
              </a:spcAft>
              <a:buSzPts val="8000"/>
              <a:buNone/>
              <a:defRPr sz="8000"/>
            </a:lvl7pPr>
            <a:lvl8pPr lvl="7" algn="ctr">
              <a:spcBef>
                <a:spcPts val="0"/>
              </a:spcBef>
              <a:spcAft>
                <a:spcPts val="0"/>
              </a:spcAft>
              <a:buSzPts val="8000"/>
              <a:buNone/>
              <a:defRPr sz="8000"/>
            </a:lvl8pPr>
            <a:lvl9pPr lvl="8" algn="ctr">
              <a:spcBef>
                <a:spcPts val="0"/>
              </a:spcBef>
              <a:spcAft>
                <a:spcPts val="0"/>
              </a:spcAft>
              <a:buSzPts val="8000"/>
              <a:buNone/>
              <a:defRPr sz="8000"/>
            </a:lvl9pPr>
          </a:lstStyle>
          <a:p>
            <a:endParaRPr/>
          </a:p>
        </p:txBody>
      </p:sp>
      <p:sp>
        <p:nvSpPr>
          <p:cNvPr id="12" name="Google Shape;12;p2"/>
          <p:cNvSpPr txBox="1">
            <a:spLocks noGrp="1"/>
          </p:cNvSpPr>
          <p:nvPr>
            <p:ph type="subTitle" idx="1"/>
          </p:nvPr>
        </p:nvSpPr>
        <p:spPr>
          <a:xfrm>
            <a:off x="311700" y="3890400"/>
            <a:ext cx="8520600" cy="706200"/>
          </a:xfrm>
          <a:prstGeom prst="rect">
            <a:avLst/>
          </a:prstGeom>
        </p:spPr>
        <p:txBody>
          <a:bodyPr spcFirstLastPara="1" wrap="square" lIns="91425" tIns="91425" rIns="91425" bIns="91425" anchor="ctr" anchorCtr="0">
            <a:noAutofit/>
          </a:bodyPr>
          <a:lstStyle>
            <a:lvl1pPr lvl="0" algn="ctr">
              <a:lnSpc>
                <a:spcPct val="100000"/>
              </a:lnSpc>
              <a:spcBef>
                <a:spcPts val="0"/>
              </a:spcBef>
              <a:spcAft>
                <a:spcPts val="0"/>
              </a:spcAft>
              <a:buClr>
                <a:schemeClr val="accent1"/>
              </a:buClr>
              <a:buSzPts val="2100"/>
              <a:buNone/>
              <a:defRPr sz="2100" b="1">
                <a:solidFill>
                  <a:schemeClr val="accent1"/>
                </a:solidFill>
              </a:defRPr>
            </a:lvl1pPr>
            <a:lvl2pPr lvl="1" algn="ctr">
              <a:lnSpc>
                <a:spcPct val="100000"/>
              </a:lnSpc>
              <a:spcBef>
                <a:spcPts val="0"/>
              </a:spcBef>
              <a:spcAft>
                <a:spcPts val="0"/>
              </a:spcAft>
              <a:buClr>
                <a:schemeClr val="accent1"/>
              </a:buClr>
              <a:buSzPts val="2100"/>
              <a:buNone/>
              <a:defRPr sz="2100" b="1">
                <a:solidFill>
                  <a:schemeClr val="accent1"/>
                </a:solidFill>
              </a:defRPr>
            </a:lvl2pPr>
            <a:lvl3pPr lvl="2" algn="ctr">
              <a:lnSpc>
                <a:spcPct val="100000"/>
              </a:lnSpc>
              <a:spcBef>
                <a:spcPts val="0"/>
              </a:spcBef>
              <a:spcAft>
                <a:spcPts val="0"/>
              </a:spcAft>
              <a:buClr>
                <a:schemeClr val="accent1"/>
              </a:buClr>
              <a:buSzPts val="2100"/>
              <a:buNone/>
              <a:defRPr sz="2100" b="1">
                <a:solidFill>
                  <a:schemeClr val="accent1"/>
                </a:solidFill>
              </a:defRPr>
            </a:lvl3pPr>
            <a:lvl4pPr lvl="3" algn="ctr">
              <a:lnSpc>
                <a:spcPct val="100000"/>
              </a:lnSpc>
              <a:spcBef>
                <a:spcPts val="0"/>
              </a:spcBef>
              <a:spcAft>
                <a:spcPts val="0"/>
              </a:spcAft>
              <a:buClr>
                <a:schemeClr val="accent1"/>
              </a:buClr>
              <a:buSzPts val="2100"/>
              <a:buNone/>
              <a:defRPr sz="2100" b="1">
                <a:solidFill>
                  <a:schemeClr val="accent1"/>
                </a:solidFill>
              </a:defRPr>
            </a:lvl4pPr>
            <a:lvl5pPr lvl="4" algn="ctr">
              <a:lnSpc>
                <a:spcPct val="100000"/>
              </a:lnSpc>
              <a:spcBef>
                <a:spcPts val="0"/>
              </a:spcBef>
              <a:spcAft>
                <a:spcPts val="0"/>
              </a:spcAft>
              <a:buClr>
                <a:schemeClr val="accent1"/>
              </a:buClr>
              <a:buSzPts val="2100"/>
              <a:buNone/>
              <a:defRPr sz="2100" b="1">
                <a:solidFill>
                  <a:schemeClr val="accent1"/>
                </a:solidFill>
              </a:defRPr>
            </a:lvl5pPr>
            <a:lvl6pPr lvl="5" algn="ctr">
              <a:lnSpc>
                <a:spcPct val="100000"/>
              </a:lnSpc>
              <a:spcBef>
                <a:spcPts val="0"/>
              </a:spcBef>
              <a:spcAft>
                <a:spcPts val="0"/>
              </a:spcAft>
              <a:buClr>
                <a:schemeClr val="accent1"/>
              </a:buClr>
              <a:buSzPts val="2100"/>
              <a:buNone/>
              <a:defRPr sz="2100" b="1">
                <a:solidFill>
                  <a:schemeClr val="accent1"/>
                </a:solidFill>
              </a:defRPr>
            </a:lvl6pPr>
            <a:lvl7pPr lvl="6" algn="ctr">
              <a:lnSpc>
                <a:spcPct val="100000"/>
              </a:lnSpc>
              <a:spcBef>
                <a:spcPts val="0"/>
              </a:spcBef>
              <a:spcAft>
                <a:spcPts val="0"/>
              </a:spcAft>
              <a:buClr>
                <a:schemeClr val="accent1"/>
              </a:buClr>
              <a:buSzPts val="2100"/>
              <a:buNone/>
              <a:defRPr sz="2100" b="1">
                <a:solidFill>
                  <a:schemeClr val="accent1"/>
                </a:solidFill>
              </a:defRPr>
            </a:lvl7pPr>
            <a:lvl8pPr lvl="7" algn="ctr">
              <a:lnSpc>
                <a:spcPct val="100000"/>
              </a:lnSpc>
              <a:spcBef>
                <a:spcPts val="0"/>
              </a:spcBef>
              <a:spcAft>
                <a:spcPts val="0"/>
              </a:spcAft>
              <a:buClr>
                <a:schemeClr val="accent1"/>
              </a:buClr>
              <a:buSzPts val="2100"/>
              <a:buNone/>
              <a:defRPr sz="2100" b="1">
                <a:solidFill>
                  <a:schemeClr val="accent1"/>
                </a:solidFill>
              </a:defRPr>
            </a:lvl8pPr>
            <a:lvl9pPr lvl="8" algn="ctr">
              <a:lnSpc>
                <a:spcPct val="100000"/>
              </a:lnSpc>
              <a:spcBef>
                <a:spcPts val="0"/>
              </a:spcBef>
              <a:spcAft>
                <a:spcPts val="0"/>
              </a:spcAft>
              <a:buClr>
                <a:schemeClr val="accent1"/>
              </a:buClr>
              <a:buSzPts val="2100"/>
              <a:buNone/>
              <a:defRPr sz="2100" b="1">
                <a:solidFill>
                  <a:schemeClr val="accent1"/>
                </a:solidFill>
              </a:defRPr>
            </a:lvl9pPr>
          </a:lstStyle>
          <a:p>
            <a:endParaRPr/>
          </a:p>
        </p:txBody>
      </p:sp>
      <p:sp>
        <p:nvSpPr>
          <p:cNvPr id="13" name="Google Shape;13;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it"/>
              <a:t>‹N›</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6"/>
        <p:cNvGrpSpPr/>
        <p:nvPr/>
      </p:nvGrpSpPr>
      <p:grpSpPr>
        <a:xfrm>
          <a:off x="0" y="0"/>
          <a:ext cx="0" cy="0"/>
          <a:chOff x="0" y="0"/>
          <a:chExt cx="0" cy="0"/>
        </a:xfrm>
      </p:grpSpPr>
      <p:sp>
        <p:nvSpPr>
          <p:cNvPr id="47" name="Google Shape;47;p11"/>
          <p:cNvSpPr txBox="1">
            <a:spLocks noGrp="1"/>
          </p:cNvSpPr>
          <p:nvPr>
            <p:ph type="title" hasCustomPrompt="1"/>
          </p:nvPr>
        </p:nvSpPr>
        <p:spPr>
          <a:xfrm>
            <a:off x="311700" y="1240275"/>
            <a:ext cx="8520600" cy="1981800"/>
          </a:xfrm>
          <a:prstGeom prst="rect">
            <a:avLst/>
          </a:prstGeom>
        </p:spPr>
        <p:txBody>
          <a:bodyPr spcFirstLastPara="1" wrap="square" lIns="91425" tIns="91425" rIns="91425" bIns="91425" anchor="b" anchorCtr="0">
            <a:noAutofit/>
          </a:bodyPr>
          <a:lstStyle>
            <a:lvl1pPr lvl="0" algn="ctr">
              <a:spcBef>
                <a:spcPts val="0"/>
              </a:spcBef>
              <a:spcAft>
                <a:spcPts val="0"/>
              </a:spcAft>
              <a:buClr>
                <a:schemeClr val="lt1"/>
              </a:buClr>
              <a:buSzPts val="12000"/>
              <a:buNone/>
              <a:defRPr sz="12000">
                <a:solidFill>
                  <a:schemeClr val="lt1"/>
                </a:solidFill>
                <a:highlight>
                  <a:schemeClr val="accent1"/>
                </a:highlight>
              </a:defRPr>
            </a:lvl1pPr>
            <a:lvl2pPr lvl="1" algn="ctr">
              <a:spcBef>
                <a:spcPts val="0"/>
              </a:spcBef>
              <a:spcAft>
                <a:spcPts val="0"/>
              </a:spcAft>
              <a:buClr>
                <a:schemeClr val="lt1"/>
              </a:buClr>
              <a:buSzPts val="12000"/>
              <a:buNone/>
              <a:defRPr sz="12000">
                <a:solidFill>
                  <a:schemeClr val="lt1"/>
                </a:solidFill>
                <a:highlight>
                  <a:schemeClr val="accent1"/>
                </a:highlight>
              </a:defRPr>
            </a:lvl2pPr>
            <a:lvl3pPr lvl="2" algn="ctr">
              <a:spcBef>
                <a:spcPts val="0"/>
              </a:spcBef>
              <a:spcAft>
                <a:spcPts val="0"/>
              </a:spcAft>
              <a:buClr>
                <a:schemeClr val="lt1"/>
              </a:buClr>
              <a:buSzPts val="12000"/>
              <a:buNone/>
              <a:defRPr sz="12000">
                <a:solidFill>
                  <a:schemeClr val="lt1"/>
                </a:solidFill>
                <a:highlight>
                  <a:schemeClr val="accent1"/>
                </a:highlight>
              </a:defRPr>
            </a:lvl3pPr>
            <a:lvl4pPr lvl="3" algn="ctr">
              <a:spcBef>
                <a:spcPts val="0"/>
              </a:spcBef>
              <a:spcAft>
                <a:spcPts val="0"/>
              </a:spcAft>
              <a:buClr>
                <a:schemeClr val="lt1"/>
              </a:buClr>
              <a:buSzPts val="12000"/>
              <a:buNone/>
              <a:defRPr sz="12000">
                <a:solidFill>
                  <a:schemeClr val="lt1"/>
                </a:solidFill>
                <a:highlight>
                  <a:schemeClr val="accent1"/>
                </a:highlight>
              </a:defRPr>
            </a:lvl4pPr>
            <a:lvl5pPr lvl="4" algn="ctr">
              <a:spcBef>
                <a:spcPts val="0"/>
              </a:spcBef>
              <a:spcAft>
                <a:spcPts val="0"/>
              </a:spcAft>
              <a:buClr>
                <a:schemeClr val="lt1"/>
              </a:buClr>
              <a:buSzPts val="12000"/>
              <a:buNone/>
              <a:defRPr sz="12000">
                <a:solidFill>
                  <a:schemeClr val="lt1"/>
                </a:solidFill>
                <a:highlight>
                  <a:schemeClr val="accent1"/>
                </a:highlight>
              </a:defRPr>
            </a:lvl5pPr>
            <a:lvl6pPr lvl="5" algn="ctr">
              <a:spcBef>
                <a:spcPts val="0"/>
              </a:spcBef>
              <a:spcAft>
                <a:spcPts val="0"/>
              </a:spcAft>
              <a:buClr>
                <a:schemeClr val="lt1"/>
              </a:buClr>
              <a:buSzPts val="12000"/>
              <a:buNone/>
              <a:defRPr sz="12000">
                <a:solidFill>
                  <a:schemeClr val="lt1"/>
                </a:solidFill>
                <a:highlight>
                  <a:schemeClr val="accent1"/>
                </a:highlight>
              </a:defRPr>
            </a:lvl6pPr>
            <a:lvl7pPr lvl="6" algn="ctr">
              <a:spcBef>
                <a:spcPts val="0"/>
              </a:spcBef>
              <a:spcAft>
                <a:spcPts val="0"/>
              </a:spcAft>
              <a:buClr>
                <a:schemeClr val="lt1"/>
              </a:buClr>
              <a:buSzPts val="12000"/>
              <a:buNone/>
              <a:defRPr sz="12000">
                <a:solidFill>
                  <a:schemeClr val="lt1"/>
                </a:solidFill>
                <a:highlight>
                  <a:schemeClr val="accent1"/>
                </a:highlight>
              </a:defRPr>
            </a:lvl7pPr>
            <a:lvl8pPr lvl="7" algn="ctr">
              <a:spcBef>
                <a:spcPts val="0"/>
              </a:spcBef>
              <a:spcAft>
                <a:spcPts val="0"/>
              </a:spcAft>
              <a:buClr>
                <a:schemeClr val="lt1"/>
              </a:buClr>
              <a:buSzPts val="12000"/>
              <a:buNone/>
              <a:defRPr sz="12000">
                <a:solidFill>
                  <a:schemeClr val="lt1"/>
                </a:solidFill>
                <a:highlight>
                  <a:schemeClr val="accent1"/>
                </a:highlight>
              </a:defRPr>
            </a:lvl8pPr>
            <a:lvl9pPr lvl="8" algn="ctr">
              <a:spcBef>
                <a:spcPts val="0"/>
              </a:spcBef>
              <a:spcAft>
                <a:spcPts val="0"/>
              </a:spcAft>
              <a:buClr>
                <a:schemeClr val="lt1"/>
              </a:buClr>
              <a:buSzPts val="12000"/>
              <a:buNone/>
              <a:defRPr sz="12000">
                <a:solidFill>
                  <a:schemeClr val="lt1"/>
                </a:solidFill>
                <a:highlight>
                  <a:schemeClr val="accent1"/>
                </a:highlight>
              </a:defRPr>
            </a:lvl9pPr>
          </a:lstStyle>
          <a:p>
            <a:r>
              <a:t>xx%</a:t>
            </a:r>
          </a:p>
        </p:txBody>
      </p:sp>
      <p:sp>
        <p:nvSpPr>
          <p:cNvPr id="48" name="Google Shape;48;p11"/>
          <p:cNvSpPr txBox="1">
            <a:spLocks noGrp="1"/>
          </p:cNvSpPr>
          <p:nvPr>
            <p:ph type="body" idx="1"/>
          </p:nvPr>
        </p:nvSpPr>
        <p:spPr>
          <a:xfrm>
            <a:off x="311700" y="3304625"/>
            <a:ext cx="8520600" cy="1300800"/>
          </a:xfrm>
          <a:prstGeom prst="rect">
            <a:avLst/>
          </a:prstGeom>
        </p:spPr>
        <p:txBody>
          <a:bodyPr spcFirstLastPara="1" wrap="square" lIns="91425" tIns="91425" rIns="91425" bIns="91425" anchor="t" anchorCtr="0">
            <a:noAutofit/>
          </a:bodyPr>
          <a:lstStyle>
            <a:lvl1pPr marL="457200" lvl="0" indent="-342900" algn="ctr">
              <a:spcBef>
                <a:spcPts val="0"/>
              </a:spcBef>
              <a:spcAft>
                <a:spcPts val="0"/>
              </a:spcAft>
              <a:buClr>
                <a:schemeClr val="accent1"/>
              </a:buClr>
              <a:buSzPts val="1800"/>
              <a:buChar char="●"/>
              <a:defRPr>
                <a:solidFill>
                  <a:schemeClr val="accent1"/>
                </a:solidFill>
                <a:highlight>
                  <a:schemeClr val="dk1"/>
                </a:highlight>
              </a:defRPr>
            </a:lvl1pPr>
            <a:lvl2pPr marL="914400" lvl="1" indent="-317500" algn="ctr">
              <a:spcBef>
                <a:spcPts val="1600"/>
              </a:spcBef>
              <a:spcAft>
                <a:spcPts val="0"/>
              </a:spcAft>
              <a:buClr>
                <a:schemeClr val="accent1"/>
              </a:buClr>
              <a:buSzPts val="1400"/>
              <a:buChar char="○"/>
              <a:defRPr>
                <a:solidFill>
                  <a:schemeClr val="accent1"/>
                </a:solidFill>
                <a:highlight>
                  <a:schemeClr val="dk1"/>
                </a:highlight>
              </a:defRPr>
            </a:lvl2pPr>
            <a:lvl3pPr marL="1371600" lvl="2" indent="-317500" algn="ctr">
              <a:spcBef>
                <a:spcPts val="1600"/>
              </a:spcBef>
              <a:spcAft>
                <a:spcPts val="0"/>
              </a:spcAft>
              <a:buClr>
                <a:schemeClr val="accent1"/>
              </a:buClr>
              <a:buSzPts val="1400"/>
              <a:buChar char="■"/>
              <a:defRPr>
                <a:solidFill>
                  <a:schemeClr val="accent1"/>
                </a:solidFill>
                <a:highlight>
                  <a:schemeClr val="dk1"/>
                </a:highlight>
              </a:defRPr>
            </a:lvl3pPr>
            <a:lvl4pPr marL="1828800" lvl="3" indent="-317500" algn="ctr">
              <a:spcBef>
                <a:spcPts val="1600"/>
              </a:spcBef>
              <a:spcAft>
                <a:spcPts val="0"/>
              </a:spcAft>
              <a:buClr>
                <a:schemeClr val="accent1"/>
              </a:buClr>
              <a:buSzPts val="1400"/>
              <a:buChar char="●"/>
              <a:defRPr>
                <a:solidFill>
                  <a:schemeClr val="accent1"/>
                </a:solidFill>
                <a:highlight>
                  <a:schemeClr val="dk1"/>
                </a:highlight>
              </a:defRPr>
            </a:lvl4pPr>
            <a:lvl5pPr marL="2286000" lvl="4" indent="-317500" algn="ctr">
              <a:spcBef>
                <a:spcPts val="1600"/>
              </a:spcBef>
              <a:spcAft>
                <a:spcPts val="0"/>
              </a:spcAft>
              <a:buClr>
                <a:schemeClr val="accent1"/>
              </a:buClr>
              <a:buSzPts val="1400"/>
              <a:buChar char="○"/>
              <a:defRPr>
                <a:solidFill>
                  <a:schemeClr val="accent1"/>
                </a:solidFill>
                <a:highlight>
                  <a:schemeClr val="dk1"/>
                </a:highlight>
              </a:defRPr>
            </a:lvl5pPr>
            <a:lvl6pPr marL="2743200" lvl="5" indent="-317500" algn="ctr">
              <a:spcBef>
                <a:spcPts val="1600"/>
              </a:spcBef>
              <a:spcAft>
                <a:spcPts val="0"/>
              </a:spcAft>
              <a:buClr>
                <a:schemeClr val="accent1"/>
              </a:buClr>
              <a:buSzPts val="1400"/>
              <a:buChar char="■"/>
              <a:defRPr>
                <a:solidFill>
                  <a:schemeClr val="accent1"/>
                </a:solidFill>
                <a:highlight>
                  <a:schemeClr val="dk1"/>
                </a:highlight>
              </a:defRPr>
            </a:lvl6pPr>
            <a:lvl7pPr marL="3200400" lvl="6" indent="-317500" algn="ctr">
              <a:spcBef>
                <a:spcPts val="1600"/>
              </a:spcBef>
              <a:spcAft>
                <a:spcPts val="0"/>
              </a:spcAft>
              <a:buClr>
                <a:schemeClr val="accent1"/>
              </a:buClr>
              <a:buSzPts val="1400"/>
              <a:buChar char="●"/>
              <a:defRPr>
                <a:solidFill>
                  <a:schemeClr val="accent1"/>
                </a:solidFill>
                <a:highlight>
                  <a:schemeClr val="dk1"/>
                </a:highlight>
              </a:defRPr>
            </a:lvl7pPr>
            <a:lvl8pPr marL="3657600" lvl="7" indent="-317500" algn="ctr">
              <a:spcBef>
                <a:spcPts val="1600"/>
              </a:spcBef>
              <a:spcAft>
                <a:spcPts val="0"/>
              </a:spcAft>
              <a:buClr>
                <a:schemeClr val="accent1"/>
              </a:buClr>
              <a:buSzPts val="1400"/>
              <a:buChar char="○"/>
              <a:defRPr>
                <a:solidFill>
                  <a:schemeClr val="accent1"/>
                </a:solidFill>
                <a:highlight>
                  <a:schemeClr val="dk1"/>
                </a:highlight>
              </a:defRPr>
            </a:lvl8pPr>
            <a:lvl9pPr marL="4114800" lvl="8" indent="-317500" algn="ctr">
              <a:spcBef>
                <a:spcPts val="1600"/>
              </a:spcBef>
              <a:spcAft>
                <a:spcPts val="1600"/>
              </a:spcAft>
              <a:buClr>
                <a:schemeClr val="accent1"/>
              </a:buClr>
              <a:buSzPts val="1400"/>
              <a:buChar char="■"/>
              <a:defRPr>
                <a:solidFill>
                  <a:schemeClr val="accent1"/>
                </a:solidFill>
                <a:highlight>
                  <a:schemeClr val="dk1"/>
                </a:highlight>
              </a:defRPr>
            </a:lvl9pPr>
          </a:lstStyle>
          <a:p>
            <a:endParaRPr/>
          </a:p>
        </p:txBody>
      </p:sp>
      <p:sp>
        <p:nvSpPr>
          <p:cNvPr id="49" name="Google Shape;49;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it"/>
              <a:t>‹N›</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0"/>
        <p:cNvGrpSpPr/>
        <p:nvPr/>
      </p:nvGrpSpPr>
      <p:grpSpPr>
        <a:xfrm>
          <a:off x="0" y="0"/>
          <a:ext cx="0" cy="0"/>
          <a:chOff x="0" y="0"/>
          <a:chExt cx="0" cy="0"/>
        </a:xfrm>
      </p:grpSpPr>
      <p:sp>
        <p:nvSpPr>
          <p:cNvPr id="51" name="Google Shape;51;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it"/>
              <a:t>‹N›</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solidFill>
          <a:schemeClr val="dk1"/>
        </a:solidFill>
        <a:effectLst/>
      </p:bgPr>
    </p:bg>
    <p:spTree>
      <p:nvGrpSpPr>
        <p:cNvPr id="1" name="Shape 14"/>
        <p:cNvGrpSpPr/>
        <p:nvPr/>
      </p:nvGrpSpPr>
      <p:grpSpPr>
        <a:xfrm>
          <a:off x="0" y="0"/>
          <a:ext cx="0" cy="0"/>
          <a:chOff x="0" y="0"/>
          <a:chExt cx="0" cy="0"/>
        </a:xfrm>
      </p:grpSpPr>
      <p:sp>
        <p:nvSpPr>
          <p:cNvPr id="15" name="Google Shape;15;p3"/>
          <p:cNvSpPr txBox="1">
            <a:spLocks noGrp="1"/>
          </p:cNvSpPr>
          <p:nvPr>
            <p:ph type="title"/>
          </p:nvPr>
        </p:nvSpPr>
        <p:spPr>
          <a:xfrm>
            <a:off x="2802750" y="802500"/>
            <a:ext cx="3538500" cy="3538500"/>
          </a:xfrm>
          <a:prstGeom prst="rect">
            <a:avLst/>
          </a:prstGeom>
          <a:solidFill>
            <a:srgbClr val="FFFFFF"/>
          </a:solidFill>
        </p:spPr>
        <p:txBody>
          <a:bodyPr spcFirstLastPara="1" wrap="square" lIns="91425" tIns="91425" rIns="91425" bIns="91425" anchor="ctr" anchorCtr="0">
            <a:noAutofit/>
          </a:bodyPr>
          <a:lstStyle>
            <a:lvl1pPr lvl="0" algn="ctr">
              <a:spcBef>
                <a:spcPts val="0"/>
              </a:spcBef>
              <a:spcAft>
                <a:spcPts val="0"/>
              </a:spcAft>
              <a:buSzPts val="4800"/>
              <a:buNone/>
              <a:defRPr sz="4800"/>
            </a:lvl1pPr>
            <a:lvl2pPr lvl="1" algn="ctr">
              <a:spcBef>
                <a:spcPts val="0"/>
              </a:spcBef>
              <a:spcAft>
                <a:spcPts val="0"/>
              </a:spcAft>
              <a:buSzPts val="4800"/>
              <a:buNone/>
              <a:defRPr sz="4800"/>
            </a:lvl2pPr>
            <a:lvl3pPr lvl="2" algn="ctr">
              <a:spcBef>
                <a:spcPts val="0"/>
              </a:spcBef>
              <a:spcAft>
                <a:spcPts val="0"/>
              </a:spcAft>
              <a:buSzPts val="4800"/>
              <a:buNone/>
              <a:defRPr sz="4800"/>
            </a:lvl3pPr>
            <a:lvl4pPr lvl="3" algn="ctr">
              <a:spcBef>
                <a:spcPts val="0"/>
              </a:spcBef>
              <a:spcAft>
                <a:spcPts val="0"/>
              </a:spcAft>
              <a:buSzPts val="4800"/>
              <a:buNone/>
              <a:defRPr sz="4800"/>
            </a:lvl4pPr>
            <a:lvl5pPr lvl="4" algn="ctr">
              <a:spcBef>
                <a:spcPts val="0"/>
              </a:spcBef>
              <a:spcAft>
                <a:spcPts val="0"/>
              </a:spcAft>
              <a:buSzPts val="4800"/>
              <a:buNone/>
              <a:defRPr sz="4800"/>
            </a:lvl5pPr>
            <a:lvl6pPr lvl="5" algn="ctr">
              <a:spcBef>
                <a:spcPts val="0"/>
              </a:spcBef>
              <a:spcAft>
                <a:spcPts val="0"/>
              </a:spcAft>
              <a:buSzPts val="4800"/>
              <a:buNone/>
              <a:defRPr sz="4800"/>
            </a:lvl6pPr>
            <a:lvl7pPr lvl="6" algn="ctr">
              <a:spcBef>
                <a:spcPts val="0"/>
              </a:spcBef>
              <a:spcAft>
                <a:spcPts val="0"/>
              </a:spcAft>
              <a:buSzPts val="4800"/>
              <a:buNone/>
              <a:defRPr sz="4800"/>
            </a:lvl7pPr>
            <a:lvl8pPr lvl="7" algn="ctr">
              <a:spcBef>
                <a:spcPts val="0"/>
              </a:spcBef>
              <a:spcAft>
                <a:spcPts val="0"/>
              </a:spcAft>
              <a:buSzPts val="4800"/>
              <a:buNone/>
              <a:defRPr sz="4800"/>
            </a:lvl8pPr>
            <a:lvl9pPr lvl="8" algn="ctr">
              <a:spcBef>
                <a:spcPts val="0"/>
              </a:spcBef>
              <a:spcAft>
                <a:spcPts val="0"/>
              </a:spcAft>
              <a:buSzPts val="4800"/>
              <a:buNone/>
              <a:defRPr sz="4800"/>
            </a:lvl9pPr>
          </a:lstStyle>
          <a:p>
            <a:endParaRPr/>
          </a:p>
        </p:txBody>
      </p:sp>
      <p:sp>
        <p:nvSpPr>
          <p:cNvPr id="16" name="Google Shape;16;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it"/>
              <a:t>‹N›</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7"/>
        <p:cNvGrpSpPr/>
        <p:nvPr/>
      </p:nvGrpSpPr>
      <p:grpSpPr>
        <a:xfrm>
          <a:off x="0" y="0"/>
          <a:ext cx="0" cy="0"/>
          <a:chOff x="0" y="0"/>
          <a:chExt cx="0" cy="0"/>
        </a:xfrm>
      </p:grpSpPr>
      <p:sp>
        <p:nvSpPr>
          <p:cNvPr id="18" name="Google Shape;18;p4"/>
          <p:cNvSpPr txBox="1">
            <a:spLocks noGrp="1"/>
          </p:cNvSpPr>
          <p:nvPr>
            <p:ph type="title"/>
          </p:nvPr>
        </p:nvSpPr>
        <p:spPr>
          <a:xfrm>
            <a:off x="311700" y="292850"/>
            <a:ext cx="8520600" cy="801000"/>
          </a:xfrm>
          <a:prstGeom prst="rect">
            <a:avLst/>
          </a:prstGeom>
        </p:spPr>
        <p:txBody>
          <a:bodyPr spcFirstLastPara="1" wrap="square" lIns="91425" tIns="91425" rIns="91425" bIns="91425" anchor="t" anchorCtr="0">
            <a:noAutofit/>
          </a:bodyPr>
          <a:lstStyle>
            <a:lvl1pPr lvl="0">
              <a:spcBef>
                <a:spcPts val="0"/>
              </a:spcBef>
              <a:spcAft>
                <a:spcPts val="0"/>
              </a:spcAft>
              <a:buSzPts val="4200"/>
              <a:buNone/>
              <a:defRPr/>
            </a:lvl1pPr>
            <a:lvl2pPr lvl="1">
              <a:spcBef>
                <a:spcPts val="0"/>
              </a:spcBef>
              <a:spcAft>
                <a:spcPts val="0"/>
              </a:spcAft>
              <a:buSzPts val="4200"/>
              <a:buNone/>
              <a:defRPr/>
            </a:lvl2pPr>
            <a:lvl3pPr lvl="2">
              <a:spcBef>
                <a:spcPts val="0"/>
              </a:spcBef>
              <a:spcAft>
                <a:spcPts val="0"/>
              </a:spcAft>
              <a:buSzPts val="4200"/>
              <a:buNone/>
              <a:defRPr/>
            </a:lvl3pPr>
            <a:lvl4pPr lvl="3">
              <a:spcBef>
                <a:spcPts val="0"/>
              </a:spcBef>
              <a:spcAft>
                <a:spcPts val="0"/>
              </a:spcAft>
              <a:buSzPts val="4200"/>
              <a:buNone/>
              <a:defRPr/>
            </a:lvl4pPr>
            <a:lvl5pPr lvl="4">
              <a:spcBef>
                <a:spcPts val="0"/>
              </a:spcBef>
              <a:spcAft>
                <a:spcPts val="0"/>
              </a:spcAft>
              <a:buSzPts val="4200"/>
              <a:buNone/>
              <a:defRPr/>
            </a:lvl5pPr>
            <a:lvl6pPr lvl="5">
              <a:spcBef>
                <a:spcPts val="0"/>
              </a:spcBef>
              <a:spcAft>
                <a:spcPts val="0"/>
              </a:spcAft>
              <a:buSzPts val="4200"/>
              <a:buNone/>
              <a:defRPr/>
            </a:lvl6pPr>
            <a:lvl7pPr lvl="6">
              <a:spcBef>
                <a:spcPts val="0"/>
              </a:spcBef>
              <a:spcAft>
                <a:spcPts val="0"/>
              </a:spcAft>
              <a:buSzPts val="4200"/>
              <a:buNone/>
              <a:defRPr/>
            </a:lvl7pPr>
            <a:lvl8pPr lvl="7">
              <a:spcBef>
                <a:spcPts val="0"/>
              </a:spcBef>
              <a:spcAft>
                <a:spcPts val="0"/>
              </a:spcAft>
              <a:buSzPts val="4200"/>
              <a:buNone/>
              <a:defRPr/>
            </a:lvl8pPr>
            <a:lvl9pPr lvl="8">
              <a:spcBef>
                <a:spcPts val="0"/>
              </a:spcBef>
              <a:spcAft>
                <a:spcPts val="0"/>
              </a:spcAft>
              <a:buSzPts val="4200"/>
              <a:buNone/>
              <a:defRPr/>
            </a:lvl9pPr>
          </a:lstStyle>
          <a:p>
            <a:endParaRPr/>
          </a:p>
        </p:txBody>
      </p:sp>
      <p:sp>
        <p:nvSpPr>
          <p:cNvPr id="19" name="Google Shape;19;p4"/>
          <p:cNvSpPr txBox="1">
            <a:spLocks noGrp="1"/>
          </p:cNvSpPr>
          <p:nvPr>
            <p:ph type="body" idx="1"/>
          </p:nvPr>
        </p:nvSpPr>
        <p:spPr>
          <a:xfrm>
            <a:off x="311700" y="1228675"/>
            <a:ext cx="8520600" cy="3340200"/>
          </a:xfrm>
          <a:prstGeom prst="rect">
            <a:avLst/>
          </a:prstGeom>
        </p:spPr>
        <p:txBody>
          <a:bodyPr spcFirstLastPara="1" wrap="square" lIns="91425" tIns="91425" rIns="91425" bIns="91425" anchor="t"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20" name="Google Shape;20;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it"/>
              <a:t>‹N›</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1"/>
        <p:cNvGrpSpPr/>
        <p:nvPr/>
      </p:nvGrpSpPr>
      <p:grpSpPr>
        <a:xfrm>
          <a:off x="0" y="0"/>
          <a:ext cx="0" cy="0"/>
          <a:chOff x="0" y="0"/>
          <a:chExt cx="0" cy="0"/>
        </a:xfrm>
      </p:grpSpPr>
      <p:sp>
        <p:nvSpPr>
          <p:cNvPr id="22" name="Google Shape;22;p5"/>
          <p:cNvSpPr txBox="1">
            <a:spLocks noGrp="1"/>
          </p:cNvSpPr>
          <p:nvPr>
            <p:ph type="title"/>
          </p:nvPr>
        </p:nvSpPr>
        <p:spPr>
          <a:xfrm>
            <a:off x="311700" y="292850"/>
            <a:ext cx="8520600" cy="801000"/>
          </a:xfrm>
          <a:prstGeom prst="rect">
            <a:avLst/>
          </a:prstGeom>
        </p:spPr>
        <p:txBody>
          <a:bodyPr spcFirstLastPara="1" wrap="square" lIns="91425" tIns="91425" rIns="91425" bIns="91425" anchor="t" anchorCtr="0">
            <a:noAutofit/>
          </a:bodyPr>
          <a:lstStyle>
            <a:lvl1pPr lvl="0">
              <a:spcBef>
                <a:spcPts val="0"/>
              </a:spcBef>
              <a:spcAft>
                <a:spcPts val="0"/>
              </a:spcAft>
              <a:buSzPts val="4200"/>
              <a:buNone/>
              <a:defRPr/>
            </a:lvl1pPr>
            <a:lvl2pPr lvl="1">
              <a:spcBef>
                <a:spcPts val="0"/>
              </a:spcBef>
              <a:spcAft>
                <a:spcPts val="0"/>
              </a:spcAft>
              <a:buSzPts val="4200"/>
              <a:buNone/>
              <a:defRPr/>
            </a:lvl2pPr>
            <a:lvl3pPr lvl="2">
              <a:spcBef>
                <a:spcPts val="0"/>
              </a:spcBef>
              <a:spcAft>
                <a:spcPts val="0"/>
              </a:spcAft>
              <a:buSzPts val="4200"/>
              <a:buNone/>
              <a:defRPr/>
            </a:lvl3pPr>
            <a:lvl4pPr lvl="3">
              <a:spcBef>
                <a:spcPts val="0"/>
              </a:spcBef>
              <a:spcAft>
                <a:spcPts val="0"/>
              </a:spcAft>
              <a:buSzPts val="4200"/>
              <a:buNone/>
              <a:defRPr/>
            </a:lvl4pPr>
            <a:lvl5pPr lvl="4">
              <a:spcBef>
                <a:spcPts val="0"/>
              </a:spcBef>
              <a:spcAft>
                <a:spcPts val="0"/>
              </a:spcAft>
              <a:buSzPts val="4200"/>
              <a:buNone/>
              <a:defRPr/>
            </a:lvl5pPr>
            <a:lvl6pPr lvl="5">
              <a:spcBef>
                <a:spcPts val="0"/>
              </a:spcBef>
              <a:spcAft>
                <a:spcPts val="0"/>
              </a:spcAft>
              <a:buSzPts val="4200"/>
              <a:buNone/>
              <a:defRPr/>
            </a:lvl6pPr>
            <a:lvl7pPr lvl="6">
              <a:spcBef>
                <a:spcPts val="0"/>
              </a:spcBef>
              <a:spcAft>
                <a:spcPts val="0"/>
              </a:spcAft>
              <a:buSzPts val="4200"/>
              <a:buNone/>
              <a:defRPr/>
            </a:lvl7pPr>
            <a:lvl8pPr lvl="7">
              <a:spcBef>
                <a:spcPts val="0"/>
              </a:spcBef>
              <a:spcAft>
                <a:spcPts val="0"/>
              </a:spcAft>
              <a:buSzPts val="4200"/>
              <a:buNone/>
              <a:defRPr/>
            </a:lvl8pPr>
            <a:lvl9pPr lvl="8">
              <a:spcBef>
                <a:spcPts val="0"/>
              </a:spcBef>
              <a:spcAft>
                <a:spcPts val="0"/>
              </a:spcAft>
              <a:buSzPts val="4200"/>
              <a:buNone/>
              <a:defRPr/>
            </a:lvl9pPr>
          </a:lstStyle>
          <a:p>
            <a:endParaRPr/>
          </a:p>
        </p:txBody>
      </p:sp>
      <p:sp>
        <p:nvSpPr>
          <p:cNvPr id="23" name="Google Shape;23;p5"/>
          <p:cNvSpPr txBox="1">
            <a:spLocks noGrp="1"/>
          </p:cNvSpPr>
          <p:nvPr>
            <p:ph type="body" idx="1"/>
          </p:nvPr>
        </p:nvSpPr>
        <p:spPr>
          <a:xfrm>
            <a:off x="311700" y="1228675"/>
            <a:ext cx="3999900" cy="33402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4" name="Google Shape;24;p5"/>
          <p:cNvSpPr txBox="1">
            <a:spLocks noGrp="1"/>
          </p:cNvSpPr>
          <p:nvPr>
            <p:ph type="body" idx="2"/>
          </p:nvPr>
        </p:nvSpPr>
        <p:spPr>
          <a:xfrm>
            <a:off x="4832400" y="1228675"/>
            <a:ext cx="3999900" cy="33402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5" name="Google Shape;25;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it"/>
              <a:t>‹N›</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6"/>
        <p:cNvGrpSpPr/>
        <p:nvPr/>
      </p:nvGrpSpPr>
      <p:grpSpPr>
        <a:xfrm>
          <a:off x="0" y="0"/>
          <a:ext cx="0" cy="0"/>
          <a:chOff x="0" y="0"/>
          <a:chExt cx="0" cy="0"/>
        </a:xfrm>
      </p:grpSpPr>
      <p:sp>
        <p:nvSpPr>
          <p:cNvPr id="27" name="Google Shape;27;p6"/>
          <p:cNvSpPr txBox="1">
            <a:spLocks noGrp="1"/>
          </p:cNvSpPr>
          <p:nvPr>
            <p:ph type="title"/>
          </p:nvPr>
        </p:nvSpPr>
        <p:spPr>
          <a:xfrm>
            <a:off x="304800" y="309350"/>
            <a:ext cx="8537700" cy="748200"/>
          </a:xfrm>
          <a:prstGeom prst="rect">
            <a:avLst/>
          </a:prstGeom>
        </p:spPr>
        <p:txBody>
          <a:bodyPr spcFirstLastPara="1" wrap="square" lIns="91425" tIns="91425" rIns="91425" bIns="91425" anchor="t" anchorCtr="0">
            <a:noAutofit/>
          </a:bodyPr>
          <a:lstStyle>
            <a:lvl1pPr lvl="0">
              <a:spcBef>
                <a:spcPts val="0"/>
              </a:spcBef>
              <a:spcAft>
                <a:spcPts val="0"/>
              </a:spcAft>
              <a:buSzPts val="4000"/>
              <a:buNone/>
              <a:defRPr sz="4000"/>
            </a:lvl1pPr>
            <a:lvl2pPr lvl="1">
              <a:spcBef>
                <a:spcPts val="0"/>
              </a:spcBef>
              <a:spcAft>
                <a:spcPts val="0"/>
              </a:spcAft>
              <a:buSzPts val="4000"/>
              <a:buNone/>
              <a:defRPr sz="4000"/>
            </a:lvl2pPr>
            <a:lvl3pPr lvl="2">
              <a:spcBef>
                <a:spcPts val="0"/>
              </a:spcBef>
              <a:spcAft>
                <a:spcPts val="0"/>
              </a:spcAft>
              <a:buSzPts val="4000"/>
              <a:buNone/>
              <a:defRPr sz="4000"/>
            </a:lvl3pPr>
            <a:lvl4pPr lvl="3">
              <a:spcBef>
                <a:spcPts val="0"/>
              </a:spcBef>
              <a:spcAft>
                <a:spcPts val="0"/>
              </a:spcAft>
              <a:buSzPts val="4000"/>
              <a:buNone/>
              <a:defRPr sz="4000"/>
            </a:lvl4pPr>
            <a:lvl5pPr lvl="4">
              <a:spcBef>
                <a:spcPts val="0"/>
              </a:spcBef>
              <a:spcAft>
                <a:spcPts val="0"/>
              </a:spcAft>
              <a:buSzPts val="4000"/>
              <a:buNone/>
              <a:defRPr sz="4000"/>
            </a:lvl5pPr>
            <a:lvl6pPr lvl="5">
              <a:spcBef>
                <a:spcPts val="0"/>
              </a:spcBef>
              <a:spcAft>
                <a:spcPts val="0"/>
              </a:spcAft>
              <a:buSzPts val="4000"/>
              <a:buNone/>
              <a:defRPr sz="4000"/>
            </a:lvl6pPr>
            <a:lvl7pPr lvl="6">
              <a:spcBef>
                <a:spcPts val="0"/>
              </a:spcBef>
              <a:spcAft>
                <a:spcPts val="0"/>
              </a:spcAft>
              <a:buSzPts val="4000"/>
              <a:buNone/>
              <a:defRPr sz="4000"/>
            </a:lvl7pPr>
            <a:lvl8pPr lvl="7">
              <a:spcBef>
                <a:spcPts val="0"/>
              </a:spcBef>
              <a:spcAft>
                <a:spcPts val="0"/>
              </a:spcAft>
              <a:buSzPts val="4000"/>
              <a:buNone/>
              <a:defRPr sz="4000"/>
            </a:lvl8pPr>
            <a:lvl9pPr lvl="8">
              <a:spcBef>
                <a:spcPts val="0"/>
              </a:spcBef>
              <a:spcAft>
                <a:spcPts val="0"/>
              </a:spcAft>
              <a:buSzPts val="4000"/>
              <a:buNone/>
              <a:defRPr sz="4000"/>
            </a:lvl9pPr>
          </a:lstStyle>
          <a:p>
            <a:endParaRPr/>
          </a:p>
        </p:txBody>
      </p:sp>
      <p:sp>
        <p:nvSpPr>
          <p:cNvPr id="28" name="Google Shape;28;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it"/>
              <a:t>‹N›</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9"/>
        <p:cNvGrpSpPr/>
        <p:nvPr/>
      </p:nvGrpSpPr>
      <p:grpSpPr>
        <a:xfrm>
          <a:off x="0" y="0"/>
          <a:ext cx="0" cy="0"/>
          <a:chOff x="0" y="0"/>
          <a:chExt cx="0" cy="0"/>
        </a:xfrm>
      </p:grpSpPr>
      <p:sp>
        <p:nvSpPr>
          <p:cNvPr id="30" name="Google Shape;30;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Autofit/>
          </a:bodyPr>
          <a:lstStyle>
            <a:lvl1pPr lvl="0">
              <a:spcBef>
                <a:spcPts val="0"/>
              </a:spcBef>
              <a:spcAft>
                <a:spcPts val="0"/>
              </a:spcAft>
              <a:buSzPts val="3000"/>
              <a:buNone/>
              <a:defRPr sz="3000">
                <a:highlight>
                  <a:schemeClr val="dk1"/>
                </a:highlight>
              </a:defRPr>
            </a:lvl1pPr>
            <a:lvl2pPr lvl="1">
              <a:spcBef>
                <a:spcPts val="0"/>
              </a:spcBef>
              <a:spcAft>
                <a:spcPts val="0"/>
              </a:spcAft>
              <a:buSzPts val="3000"/>
              <a:buNone/>
              <a:defRPr sz="3000">
                <a:highlight>
                  <a:schemeClr val="dk1"/>
                </a:highlight>
              </a:defRPr>
            </a:lvl2pPr>
            <a:lvl3pPr lvl="2">
              <a:spcBef>
                <a:spcPts val="0"/>
              </a:spcBef>
              <a:spcAft>
                <a:spcPts val="0"/>
              </a:spcAft>
              <a:buSzPts val="3000"/>
              <a:buNone/>
              <a:defRPr sz="3000">
                <a:highlight>
                  <a:schemeClr val="dk1"/>
                </a:highlight>
              </a:defRPr>
            </a:lvl3pPr>
            <a:lvl4pPr lvl="3">
              <a:spcBef>
                <a:spcPts val="0"/>
              </a:spcBef>
              <a:spcAft>
                <a:spcPts val="0"/>
              </a:spcAft>
              <a:buSzPts val="3000"/>
              <a:buNone/>
              <a:defRPr sz="3000">
                <a:highlight>
                  <a:schemeClr val="dk1"/>
                </a:highlight>
              </a:defRPr>
            </a:lvl4pPr>
            <a:lvl5pPr lvl="4">
              <a:spcBef>
                <a:spcPts val="0"/>
              </a:spcBef>
              <a:spcAft>
                <a:spcPts val="0"/>
              </a:spcAft>
              <a:buSzPts val="3000"/>
              <a:buNone/>
              <a:defRPr sz="3000">
                <a:highlight>
                  <a:schemeClr val="dk1"/>
                </a:highlight>
              </a:defRPr>
            </a:lvl5pPr>
            <a:lvl6pPr lvl="5">
              <a:spcBef>
                <a:spcPts val="0"/>
              </a:spcBef>
              <a:spcAft>
                <a:spcPts val="0"/>
              </a:spcAft>
              <a:buSzPts val="3000"/>
              <a:buNone/>
              <a:defRPr sz="3000">
                <a:highlight>
                  <a:schemeClr val="dk1"/>
                </a:highlight>
              </a:defRPr>
            </a:lvl6pPr>
            <a:lvl7pPr lvl="6">
              <a:spcBef>
                <a:spcPts val="0"/>
              </a:spcBef>
              <a:spcAft>
                <a:spcPts val="0"/>
              </a:spcAft>
              <a:buSzPts val="3000"/>
              <a:buNone/>
              <a:defRPr sz="3000">
                <a:highlight>
                  <a:schemeClr val="dk1"/>
                </a:highlight>
              </a:defRPr>
            </a:lvl7pPr>
            <a:lvl8pPr lvl="7">
              <a:spcBef>
                <a:spcPts val="0"/>
              </a:spcBef>
              <a:spcAft>
                <a:spcPts val="0"/>
              </a:spcAft>
              <a:buSzPts val="3000"/>
              <a:buNone/>
              <a:defRPr sz="3000">
                <a:highlight>
                  <a:schemeClr val="dk1"/>
                </a:highlight>
              </a:defRPr>
            </a:lvl8pPr>
            <a:lvl9pPr lvl="8">
              <a:spcBef>
                <a:spcPts val="0"/>
              </a:spcBef>
              <a:spcAft>
                <a:spcPts val="0"/>
              </a:spcAft>
              <a:buSzPts val="3000"/>
              <a:buNone/>
              <a:defRPr sz="3000">
                <a:highlight>
                  <a:schemeClr val="dk1"/>
                </a:highlight>
              </a:defRPr>
            </a:lvl9pPr>
          </a:lstStyle>
          <a:p>
            <a:endParaRPr/>
          </a:p>
        </p:txBody>
      </p:sp>
      <p:sp>
        <p:nvSpPr>
          <p:cNvPr id="31" name="Google Shape;31;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Autofit/>
          </a:bodyPr>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2" name="Google Shape;32;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it"/>
              <a:t>‹N›</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bg>
      <p:bgPr>
        <a:solidFill>
          <a:schemeClr val="accent4"/>
        </a:solidFill>
        <a:effectLst/>
      </p:bgPr>
    </p:bg>
    <p:spTree>
      <p:nvGrpSpPr>
        <p:cNvPr id="1" name="Shape 33"/>
        <p:cNvGrpSpPr/>
        <p:nvPr/>
      </p:nvGrpSpPr>
      <p:grpSpPr>
        <a:xfrm>
          <a:off x="0" y="0"/>
          <a:ext cx="0" cy="0"/>
          <a:chOff x="0" y="0"/>
          <a:chExt cx="0" cy="0"/>
        </a:xfrm>
      </p:grpSpPr>
      <p:sp>
        <p:nvSpPr>
          <p:cNvPr id="34" name="Google Shape;34;p8"/>
          <p:cNvSpPr txBox="1">
            <a:spLocks noGrp="1"/>
          </p:cNvSpPr>
          <p:nvPr>
            <p:ph type="title"/>
          </p:nvPr>
        </p:nvSpPr>
        <p:spPr>
          <a:xfrm>
            <a:off x="490250" y="526350"/>
            <a:ext cx="5618700" cy="4090800"/>
          </a:xfrm>
          <a:prstGeom prst="rect">
            <a:avLst/>
          </a:prstGeom>
        </p:spPr>
        <p:txBody>
          <a:bodyPr spcFirstLastPara="1" wrap="square" lIns="91425" tIns="91425" rIns="91425" bIns="91425" anchor="ctr" anchorCtr="0">
            <a:noAutofit/>
          </a:bodyPr>
          <a:lstStyle>
            <a:lvl1pPr lvl="0">
              <a:spcBef>
                <a:spcPts val="0"/>
              </a:spcBef>
              <a:spcAft>
                <a:spcPts val="0"/>
              </a:spcAft>
              <a:buClr>
                <a:schemeClr val="lt1"/>
              </a:buClr>
              <a:buSzPts val="6000"/>
              <a:buNone/>
              <a:defRPr sz="6000">
                <a:solidFill>
                  <a:schemeClr val="lt1"/>
                </a:solidFill>
              </a:defRPr>
            </a:lvl1pPr>
            <a:lvl2pPr lvl="1">
              <a:spcBef>
                <a:spcPts val="0"/>
              </a:spcBef>
              <a:spcAft>
                <a:spcPts val="0"/>
              </a:spcAft>
              <a:buClr>
                <a:schemeClr val="lt1"/>
              </a:buClr>
              <a:buSzPts val="6000"/>
              <a:buNone/>
              <a:defRPr sz="6000">
                <a:solidFill>
                  <a:schemeClr val="lt1"/>
                </a:solidFill>
              </a:defRPr>
            </a:lvl2pPr>
            <a:lvl3pPr lvl="2">
              <a:spcBef>
                <a:spcPts val="0"/>
              </a:spcBef>
              <a:spcAft>
                <a:spcPts val="0"/>
              </a:spcAft>
              <a:buClr>
                <a:schemeClr val="lt1"/>
              </a:buClr>
              <a:buSzPts val="6000"/>
              <a:buNone/>
              <a:defRPr sz="6000">
                <a:solidFill>
                  <a:schemeClr val="lt1"/>
                </a:solidFill>
              </a:defRPr>
            </a:lvl3pPr>
            <a:lvl4pPr lvl="3">
              <a:spcBef>
                <a:spcPts val="0"/>
              </a:spcBef>
              <a:spcAft>
                <a:spcPts val="0"/>
              </a:spcAft>
              <a:buClr>
                <a:schemeClr val="lt1"/>
              </a:buClr>
              <a:buSzPts val="6000"/>
              <a:buNone/>
              <a:defRPr sz="6000">
                <a:solidFill>
                  <a:schemeClr val="lt1"/>
                </a:solidFill>
              </a:defRPr>
            </a:lvl4pPr>
            <a:lvl5pPr lvl="4">
              <a:spcBef>
                <a:spcPts val="0"/>
              </a:spcBef>
              <a:spcAft>
                <a:spcPts val="0"/>
              </a:spcAft>
              <a:buClr>
                <a:schemeClr val="lt1"/>
              </a:buClr>
              <a:buSzPts val="6000"/>
              <a:buNone/>
              <a:defRPr sz="6000">
                <a:solidFill>
                  <a:schemeClr val="lt1"/>
                </a:solidFill>
              </a:defRPr>
            </a:lvl5pPr>
            <a:lvl6pPr lvl="5">
              <a:spcBef>
                <a:spcPts val="0"/>
              </a:spcBef>
              <a:spcAft>
                <a:spcPts val="0"/>
              </a:spcAft>
              <a:buClr>
                <a:schemeClr val="lt1"/>
              </a:buClr>
              <a:buSzPts val="6000"/>
              <a:buNone/>
              <a:defRPr sz="6000">
                <a:solidFill>
                  <a:schemeClr val="lt1"/>
                </a:solidFill>
              </a:defRPr>
            </a:lvl6pPr>
            <a:lvl7pPr lvl="6">
              <a:spcBef>
                <a:spcPts val="0"/>
              </a:spcBef>
              <a:spcAft>
                <a:spcPts val="0"/>
              </a:spcAft>
              <a:buClr>
                <a:schemeClr val="lt1"/>
              </a:buClr>
              <a:buSzPts val="6000"/>
              <a:buNone/>
              <a:defRPr sz="6000">
                <a:solidFill>
                  <a:schemeClr val="lt1"/>
                </a:solidFill>
              </a:defRPr>
            </a:lvl7pPr>
            <a:lvl8pPr lvl="7">
              <a:spcBef>
                <a:spcPts val="0"/>
              </a:spcBef>
              <a:spcAft>
                <a:spcPts val="0"/>
              </a:spcAft>
              <a:buClr>
                <a:schemeClr val="lt1"/>
              </a:buClr>
              <a:buSzPts val="6000"/>
              <a:buNone/>
              <a:defRPr sz="6000">
                <a:solidFill>
                  <a:schemeClr val="lt1"/>
                </a:solidFill>
              </a:defRPr>
            </a:lvl8pPr>
            <a:lvl9pPr lvl="8">
              <a:spcBef>
                <a:spcPts val="0"/>
              </a:spcBef>
              <a:spcAft>
                <a:spcPts val="0"/>
              </a:spcAft>
              <a:buClr>
                <a:schemeClr val="lt1"/>
              </a:buClr>
              <a:buSzPts val="6000"/>
              <a:buNone/>
              <a:defRPr sz="6000">
                <a:solidFill>
                  <a:schemeClr val="lt1"/>
                </a:solidFill>
              </a:defRPr>
            </a:lvl9pPr>
          </a:lstStyle>
          <a:p>
            <a:endParaRPr/>
          </a:p>
        </p:txBody>
      </p:sp>
      <p:sp>
        <p:nvSpPr>
          <p:cNvPr id="35" name="Google Shape;35;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it"/>
              <a:t>‹N›</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6"/>
        <p:cNvGrpSpPr/>
        <p:nvPr/>
      </p:nvGrpSpPr>
      <p:grpSpPr>
        <a:xfrm>
          <a:off x="0" y="0"/>
          <a:ext cx="0" cy="0"/>
          <a:chOff x="0" y="0"/>
          <a:chExt cx="0" cy="0"/>
        </a:xfrm>
      </p:grpSpPr>
      <p:sp>
        <p:nvSpPr>
          <p:cNvPr id="37" name="Google Shape;37;p9"/>
          <p:cNvSpPr/>
          <p:nvPr/>
        </p:nvSpPr>
        <p:spPr>
          <a:xfrm>
            <a:off x="4572000" y="-25"/>
            <a:ext cx="4572000" cy="51435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38" name="Google Shape;38;p9"/>
          <p:cNvCxnSpPr/>
          <p:nvPr/>
        </p:nvCxnSpPr>
        <p:spPr>
          <a:xfrm>
            <a:off x="5029675" y="4495500"/>
            <a:ext cx="468300" cy="0"/>
          </a:xfrm>
          <a:prstGeom prst="straightConnector1">
            <a:avLst/>
          </a:prstGeom>
          <a:noFill/>
          <a:ln w="28575" cap="flat" cmpd="sng">
            <a:solidFill>
              <a:schemeClr val="lt1"/>
            </a:solidFill>
            <a:prstDash val="solid"/>
            <a:round/>
            <a:headEnd type="none" w="sm" len="sm"/>
            <a:tailEnd type="none" w="sm" len="sm"/>
          </a:ln>
        </p:spPr>
      </p:cxnSp>
      <p:sp>
        <p:nvSpPr>
          <p:cNvPr id="39" name="Google Shape;39;p9"/>
          <p:cNvSpPr txBox="1">
            <a:spLocks noGrp="1"/>
          </p:cNvSpPr>
          <p:nvPr>
            <p:ph type="title"/>
          </p:nvPr>
        </p:nvSpPr>
        <p:spPr>
          <a:xfrm>
            <a:off x="265500" y="1081400"/>
            <a:ext cx="4045200" cy="1710300"/>
          </a:xfrm>
          <a:prstGeom prst="rect">
            <a:avLst/>
          </a:prstGeom>
        </p:spPr>
        <p:txBody>
          <a:bodyPr spcFirstLastPara="1" wrap="square" lIns="91425" tIns="91425" rIns="91425" bIns="91425" anchor="b" anchorCtr="0">
            <a:noAutofit/>
          </a:bodyPr>
          <a:lstStyle>
            <a:lvl1pPr lvl="0" algn="ctr">
              <a:spcBef>
                <a:spcPts val="0"/>
              </a:spcBef>
              <a:spcAft>
                <a:spcPts val="0"/>
              </a:spcAft>
              <a:buSzPts val="5400"/>
              <a:buNone/>
              <a:defRPr sz="5400"/>
            </a:lvl1pPr>
            <a:lvl2pPr lvl="1" algn="ctr">
              <a:spcBef>
                <a:spcPts val="0"/>
              </a:spcBef>
              <a:spcAft>
                <a:spcPts val="0"/>
              </a:spcAft>
              <a:buSzPts val="5400"/>
              <a:buNone/>
              <a:defRPr sz="5400"/>
            </a:lvl2pPr>
            <a:lvl3pPr lvl="2" algn="ctr">
              <a:spcBef>
                <a:spcPts val="0"/>
              </a:spcBef>
              <a:spcAft>
                <a:spcPts val="0"/>
              </a:spcAft>
              <a:buSzPts val="5400"/>
              <a:buNone/>
              <a:defRPr sz="5400"/>
            </a:lvl3pPr>
            <a:lvl4pPr lvl="3" algn="ctr">
              <a:spcBef>
                <a:spcPts val="0"/>
              </a:spcBef>
              <a:spcAft>
                <a:spcPts val="0"/>
              </a:spcAft>
              <a:buSzPts val="5400"/>
              <a:buNone/>
              <a:defRPr sz="5400"/>
            </a:lvl4pPr>
            <a:lvl5pPr lvl="4" algn="ctr">
              <a:spcBef>
                <a:spcPts val="0"/>
              </a:spcBef>
              <a:spcAft>
                <a:spcPts val="0"/>
              </a:spcAft>
              <a:buSzPts val="5400"/>
              <a:buNone/>
              <a:defRPr sz="5400"/>
            </a:lvl5pPr>
            <a:lvl6pPr lvl="5" algn="ctr">
              <a:spcBef>
                <a:spcPts val="0"/>
              </a:spcBef>
              <a:spcAft>
                <a:spcPts val="0"/>
              </a:spcAft>
              <a:buSzPts val="5400"/>
              <a:buNone/>
              <a:defRPr sz="5400"/>
            </a:lvl6pPr>
            <a:lvl7pPr lvl="6" algn="ctr">
              <a:spcBef>
                <a:spcPts val="0"/>
              </a:spcBef>
              <a:spcAft>
                <a:spcPts val="0"/>
              </a:spcAft>
              <a:buSzPts val="5400"/>
              <a:buNone/>
              <a:defRPr sz="5400"/>
            </a:lvl7pPr>
            <a:lvl8pPr lvl="7" algn="ctr">
              <a:spcBef>
                <a:spcPts val="0"/>
              </a:spcBef>
              <a:spcAft>
                <a:spcPts val="0"/>
              </a:spcAft>
              <a:buSzPts val="5400"/>
              <a:buNone/>
              <a:defRPr sz="5400"/>
            </a:lvl8pPr>
            <a:lvl9pPr lvl="8" algn="ctr">
              <a:spcBef>
                <a:spcPts val="0"/>
              </a:spcBef>
              <a:spcAft>
                <a:spcPts val="0"/>
              </a:spcAft>
              <a:buSzPts val="5400"/>
              <a:buNone/>
              <a:defRPr sz="5400"/>
            </a:lvl9pPr>
          </a:lstStyle>
          <a:p>
            <a:endParaRPr/>
          </a:p>
        </p:txBody>
      </p:sp>
      <p:sp>
        <p:nvSpPr>
          <p:cNvPr id="40" name="Google Shape;40;p9"/>
          <p:cNvSpPr txBox="1">
            <a:spLocks noGrp="1"/>
          </p:cNvSpPr>
          <p:nvPr>
            <p:ph type="subTitle" idx="1"/>
          </p:nvPr>
        </p:nvSpPr>
        <p:spPr>
          <a:xfrm>
            <a:off x="265500" y="2845223"/>
            <a:ext cx="4045200" cy="13455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1800"/>
              <a:buNone/>
              <a:defRPr/>
            </a:lvl1pPr>
            <a:lvl2pPr lvl="1" algn="ctr">
              <a:lnSpc>
                <a:spcPct val="100000"/>
              </a:lnSpc>
              <a:spcBef>
                <a:spcPts val="0"/>
              </a:spcBef>
              <a:spcAft>
                <a:spcPts val="0"/>
              </a:spcAft>
              <a:buSzPts val="1800"/>
              <a:buNone/>
              <a:defRPr sz="1800"/>
            </a:lvl2pPr>
            <a:lvl3pPr lvl="2" algn="ctr">
              <a:lnSpc>
                <a:spcPct val="100000"/>
              </a:lnSpc>
              <a:spcBef>
                <a:spcPts val="0"/>
              </a:spcBef>
              <a:spcAft>
                <a:spcPts val="0"/>
              </a:spcAft>
              <a:buSzPts val="1800"/>
              <a:buNone/>
              <a:defRPr sz="1800"/>
            </a:lvl3pPr>
            <a:lvl4pPr lvl="3" algn="ctr">
              <a:lnSpc>
                <a:spcPct val="100000"/>
              </a:lnSpc>
              <a:spcBef>
                <a:spcPts val="0"/>
              </a:spcBef>
              <a:spcAft>
                <a:spcPts val="0"/>
              </a:spcAft>
              <a:buSzPts val="1800"/>
              <a:buNone/>
              <a:defRPr sz="1800"/>
            </a:lvl4pPr>
            <a:lvl5pPr lvl="4" algn="ctr">
              <a:lnSpc>
                <a:spcPct val="100000"/>
              </a:lnSpc>
              <a:spcBef>
                <a:spcPts val="0"/>
              </a:spcBef>
              <a:spcAft>
                <a:spcPts val="0"/>
              </a:spcAft>
              <a:buSzPts val="1800"/>
              <a:buNone/>
              <a:defRPr sz="1800"/>
            </a:lvl5pPr>
            <a:lvl6pPr lvl="5" algn="ctr">
              <a:lnSpc>
                <a:spcPct val="100000"/>
              </a:lnSpc>
              <a:spcBef>
                <a:spcPts val="0"/>
              </a:spcBef>
              <a:spcAft>
                <a:spcPts val="0"/>
              </a:spcAft>
              <a:buSzPts val="1800"/>
              <a:buNone/>
              <a:defRPr sz="1800"/>
            </a:lvl6pPr>
            <a:lvl7pPr lvl="6" algn="ctr">
              <a:lnSpc>
                <a:spcPct val="100000"/>
              </a:lnSpc>
              <a:spcBef>
                <a:spcPts val="0"/>
              </a:spcBef>
              <a:spcAft>
                <a:spcPts val="0"/>
              </a:spcAft>
              <a:buSzPts val="1800"/>
              <a:buNone/>
              <a:defRPr sz="1800"/>
            </a:lvl7pPr>
            <a:lvl8pPr lvl="7" algn="ctr">
              <a:lnSpc>
                <a:spcPct val="100000"/>
              </a:lnSpc>
              <a:spcBef>
                <a:spcPts val="0"/>
              </a:spcBef>
              <a:spcAft>
                <a:spcPts val="0"/>
              </a:spcAft>
              <a:buSzPts val="1800"/>
              <a:buNone/>
              <a:defRPr sz="1800"/>
            </a:lvl8pPr>
            <a:lvl9pPr lvl="8" algn="ctr">
              <a:lnSpc>
                <a:spcPct val="100000"/>
              </a:lnSpc>
              <a:spcBef>
                <a:spcPts val="0"/>
              </a:spcBef>
              <a:spcAft>
                <a:spcPts val="0"/>
              </a:spcAft>
              <a:buSzPts val="1800"/>
              <a:buNone/>
              <a:defRPr sz="1800"/>
            </a:lvl9pPr>
          </a:lstStyle>
          <a:p>
            <a:endParaRPr/>
          </a:p>
        </p:txBody>
      </p:sp>
      <p:sp>
        <p:nvSpPr>
          <p:cNvPr id="41" name="Google Shape;41;p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Autofit/>
          </a:bodyPr>
          <a:lstStyle>
            <a:lvl1pPr marL="457200" lvl="0" indent="-342900">
              <a:spcBef>
                <a:spcPts val="0"/>
              </a:spcBef>
              <a:spcAft>
                <a:spcPts val="0"/>
              </a:spcAft>
              <a:buClr>
                <a:schemeClr val="accent1"/>
              </a:buClr>
              <a:buSzPts val="1800"/>
              <a:buChar char="●"/>
              <a:defRPr>
                <a:solidFill>
                  <a:schemeClr val="accent1"/>
                </a:solidFill>
                <a:highlight>
                  <a:schemeClr val="lt1"/>
                </a:highlight>
              </a:defRPr>
            </a:lvl1pPr>
            <a:lvl2pPr marL="914400" lvl="1" indent="-317500">
              <a:spcBef>
                <a:spcPts val="1600"/>
              </a:spcBef>
              <a:spcAft>
                <a:spcPts val="0"/>
              </a:spcAft>
              <a:buClr>
                <a:schemeClr val="accent1"/>
              </a:buClr>
              <a:buSzPts val="1400"/>
              <a:buChar char="○"/>
              <a:defRPr>
                <a:solidFill>
                  <a:schemeClr val="accent1"/>
                </a:solidFill>
                <a:highlight>
                  <a:schemeClr val="lt1"/>
                </a:highlight>
              </a:defRPr>
            </a:lvl2pPr>
            <a:lvl3pPr marL="1371600" lvl="2" indent="-317500">
              <a:spcBef>
                <a:spcPts val="1600"/>
              </a:spcBef>
              <a:spcAft>
                <a:spcPts val="0"/>
              </a:spcAft>
              <a:buClr>
                <a:schemeClr val="accent1"/>
              </a:buClr>
              <a:buSzPts val="1400"/>
              <a:buChar char="■"/>
              <a:defRPr>
                <a:solidFill>
                  <a:schemeClr val="accent1"/>
                </a:solidFill>
                <a:highlight>
                  <a:schemeClr val="lt1"/>
                </a:highlight>
              </a:defRPr>
            </a:lvl3pPr>
            <a:lvl4pPr marL="1828800" lvl="3" indent="-317500">
              <a:spcBef>
                <a:spcPts val="1600"/>
              </a:spcBef>
              <a:spcAft>
                <a:spcPts val="0"/>
              </a:spcAft>
              <a:buClr>
                <a:schemeClr val="accent1"/>
              </a:buClr>
              <a:buSzPts val="1400"/>
              <a:buChar char="●"/>
              <a:defRPr>
                <a:solidFill>
                  <a:schemeClr val="accent1"/>
                </a:solidFill>
                <a:highlight>
                  <a:schemeClr val="lt1"/>
                </a:highlight>
              </a:defRPr>
            </a:lvl4pPr>
            <a:lvl5pPr marL="2286000" lvl="4" indent="-317500">
              <a:spcBef>
                <a:spcPts val="1600"/>
              </a:spcBef>
              <a:spcAft>
                <a:spcPts val="0"/>
              </a:spcAft>
              <a:buClr>
                <a:schemeClr val="accent1"/>
              </a:buClr>
              <a:buSzPts val="1400"/>
              <a:buChar char="○"/>
              <a:defRPr>
                <a:solidFill>
                  <a:schemeClr val="accent1"/>
                </a:solidFill>
                <a:highlight>
                  <a:schemeClr val="lt1"/>
                </a:highlight>
              </a:defRPr>
            </a:lvl5pPr>
            <a:lvl6pPr marL="2743200" lvl="5" indent="-317500">
              <a:spcBef>
                <a:spcPts val="1600"/>
              </a:spcBef>
              <a:spcAft>
                <a:spcPts val="0"/>
              </a:spcAft>
              <a:buClr>
                <a:schemeClr val="accent1"/>
              </a:buClr>
              <a:buSzPts val="1400"/>
              <a:buChar char="■"/>
              <a:defRPr>
                <a:solidFill>
                  <a:schemeClr val="accent1"/>
                </a:solidFill>
                <a:highlight>
                  <a:schemeClr val="lt1"/>
                </a:highlight>
              </a:defRPr>
            </a:lvl6pPr>
            <a:lvl7pPr marL="3200400" lvl="6" indent="-317500">
              <a:spcBef>
                <a:spcPts val="1600"/>
              </a:spcBef>
              <a:spcAft>
                <a:spcPts val="0"/>
              </a:spcAft>
              <a:buClr>
                <a:schemeClr val="accent1"/>
              </a:buClr>
              <a:buSzPts val="1400"/>
              <a:buChar char="●"/>
              <a:defRPr>
                <a:solidFill>
                  <a:schemeClr val="accent1"/>
                </a:solidFill>
                <a:highlight>
                  <a:schemeClr val="lt1"/>
                </a:highlight>
              </a:defRPr>
            </a:lvl7pPr>
            <a:lvl8pPr marL="3657600" lvl="7" indent="-317500">
              <a:spcBef>
                <a:spcPts val="1600"/>
              </a:spcBef>
              <a:spcAft>
                <a:spcPts val="0"/>
              </a:spcAft>
              <a:buClr>
                <a:schemeClr val="accent1"/>
              </a:buClr>
              <a:buSzPts val="1400"/>
              <a:buChar char="○"/>
              <a:defRPr>
                <a:solidFill>
                  <a:schemeClr val="accent1"/>
                </a:solidFill>
                <a:highlight>
                  <a:schemeClr val="lt1"/>
                </a:highlight>
              </a:defRPr>
            </a:lvl8pPr>
            <a:lvl9pPr marL="4114800" lvl="8" indent="-317500">
              <a:spcBef>
                <a:spcPts val="1600"/>
              </a:spcBef>
              <a:spcAft>
                <a:spcPts val="1600"/>
              </a:spcAft>
              <a:buClr>
                <a:schemeClr val="accent1"/>
              </a:buClr>
              <a:buSzPts val="1400"/>
              <a:buChar char="■"/>
              <a:defRPr>
                <a:solidFill>
                  <a:schemeClr val="accent1"/>
                </a:solidFill>
                <a:highlight>
                  <a:schemeClr val="lt1"/>
                </a:highlight>
              </a:defRPr>
            </a:lvl9pPr>
          </a:lstStyle>
          <a:p>
            <a:endParaRPr/>
          </a:p>
        </p:txBody>
      </p:sp>
      <p:sp>
        <p:nvSpPr>
          <p:cNvPr id="42" name="Google Shape;42;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it"/>
              <a:t>‹N›</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3"/>
        <p:cNvGrpSpPr/>
        <p:nvPr/>
      </p:nvGrpSpPr>
      <p:grpSpPr>
        <a:xfrm>
          <a:off x="0" y="0"/>
          <a:ext cx="0" cy="0"/>
          <a:chOff x="0" y="0"/>
          <a:chExt cx="0" cy="0"/>
        </a:xfrm>
      </p:grpSpPr>
      <p:sp>
        <p:nvSpPr>
          <p:cNvPr id="44" name="Google Shape;44;p10"/>
          <p:cNvSpPr txBox="1">
            <a:spLocks noGrp="1"/>
          </p:cNvSpPr>
          <p:nvPr>
            <p:ph type="body" idx="1"/>
          </p:nvPr>
        </p:nvSpPr>
        <p:spPr>
          <a:xfrm>
            <a:off x="319500" y="4230575"/>
            <a:ext cx="5998800" cy="5988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Clr>
                <a:schemeClr val="accent1"/>
              </a:buClr>
              <a:buSzPts val="2400"/>
              <a:buFont typeface="Amatic SC"/>
              <a:buNone/>
              <a:defRPr sz="2400" b="1">
                <a:solidFill>
                  <a:schemeClr val="accent1"/>
                </a:solidFill>
                <a:latin typeface="Amatic SC"/>
                <a:ea typeface="Amatic SC"/>
                <a:cs typeface="Amatic SC"/>
                <a:sym typeface="Amatic SC"/>
              </a:defRPr>
            </a:lvl1pPr>
          </a:lstStyle>
          <a:p>
            <a:endParaRPr/>
          </a:p>
        </p:txBody>
      </p:sp>
      <p:sp>
        <p:nvSpPr>
          <p:cNvPr id="45" name="Google Shape;45;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it"/>
              <a:t>‹N›</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beach-day">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292850"/>
            <a:ext cx="8520600" cy="8010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accent1"/>
              </a:buClr>
              <a:buSzPts val="4200"/>
              <a:buFont typeface="Amatic SC"/>
              <a:buNone/>
              <a:defRPr sz="4200" b="1">
                <a:solidFill>
                  <a:schemeClr val="accent1"/>
                </a:solidFill>
                <a:latin typeface="Amatic SC"/>
                <a:ea typeface="Amatic SC"/>
                <a:cs typeface="Amatic SC"/>
                <a:sym typeface="Amatic SC"/>
              </a:defRPr>
            </a:lvl1pPr>
            <a:lvl2pPr lvl="1">
              <a:spcBef>
                <a:spcPts val="0"/>
              </a:spcBef>
              <a:spcAft>
                <a:spcPts val="0"/>
              </a:spcAft>
              <a:buClr>
                <a:schemeClr val="accent1"/>
              </a:buClr>
              <a:buSzPts val="4200"/>
              <a:buFont typeface="Amatic SC"/>
              <a:buNone/>
              <a:defRPr sz="4200" b="1">
                <a:solidFill>
                  <a:schemeClr val="accent1"/>
                </a:solidFill>
                <a:latin typeface="Amatic SC"/>
                <a:ea typeface="Amatic SC"/>
                <a:cs typeface="Amatic SC"/>
                <a:sym typeface="Amatic SC"/>
              </a:defRPr>
            </a:lvl2pPr>
            <a:lvl3pPr lvl="2">
              <a:spcBef>
                <a:spcPts val="0"/>
              </a:spcBef>
              <a:spcAft>
                <a:spcPts val="0"/>
              </a:spcAft>
              <a:buClr>
                <a:schemeClr val="accent1"/>
              </a:buClr>
              <a:buSzPts val="4200"/>
              <a:buFont typeface="Amatic SC"/>
              <a:buNone/>
              <a:defRPr sz="4200" b="1">
                <a:solidFill>
                  <a:schemeClr val="accent1"/>
                </a:solidFill>
                <a:latin typeface="Amatic SC"/>
                <a:ea typeface="Amatic SC"/>
                <a:cs typeface="Amatic SC"/>
                <a:sym typeface="Amatic SC"/>
              </a:defRPr>
            </a:lvl3pPr>
            <a:lvl4pPr lvl="3">
              <a:spcBef>
                <a:spcPts val="0"/>
              </a:spcBef>
              <a:spcAft>
                <a:spcPts val="0"/>
              </a:spcAft>
              <a:buClr>
                <a:schemeClr val="accent1"/>
              </a:buClr>
              <a:buSzPts val="4200"/>
              <a:buFont typeface="Amatic SC"/>
              <a:buNone/>
              <a:defRPr sz="4200" b="1">
                <a:solidFill>
                  <a:schemeClr val="accent1"/>
                </a:solidFill>
                <a:latin typeface="Amatic SC"/>
                <a:ea typeface="Amatic SC"/>
                <a:cs typeface="Amatic SC"/>
                <a:sym typeface="Amatic SC"/>
              </a:defRPr>
            </a:lvl4pPr>
            <a:lvl5pPr lvl="4">
              <a:spcBef>
                <a:spcPts val="0"/>
              </a:spcBef>
              <a:spcAft>
                <a:spcPts val="0"/>
              </a:spcAft>
              <a:buClr>
                <a:schemeClr val="accent1"/>
              </a:buClr>
              <a:buSzPts val="4200"/>
              <a:buFont typeface="Amatic SC"/>
              <a:buNone/>
              <a:defRPr sz="4200" b="1">
                <a:solidFill>
                  <a:schemeClr val="accent1"/>
                </a:solidFill>
                <a:latin typeface="Amatic SC"/>
                <a:ea typeface="Amatic SC"/>
                <a:cs typeface="Amatic SC"/>
                <a:sym typeface="Amatic SC"/>
              </a:defRPr>
            </a:lvl5pPr>
            <a:lvl6pPr lvl="5">
              <a:spcBef>
                <a:spcPts val="0"/>
              </a:spcBef>
              <a:spcAft>
                <a:spcPts val="0"/>
              </a:spcAft>
              <a:buClr>
                <a:schemeClr val="accent1"/>
              </a:buClr>
              <a:buSzPts val="4200"/>
              <a:buFont typeface="Amatic SC"/>
              <a:buNone/>
              <a:defRPr sz="4200" b="1">
                <a:solidFill>
                  <a:schemeClr val="accent1"/>
                </a:solidFill>
                <a:latin typeface="Amatic SC"/>
                <a:ea typeface="Amatic SC"/>
                <a:cs typeface="Amatic SC"/>
                <a:sym typeface="Amatic SC"/>
              </a:defRPr>
            </a:lvl6pPr>
            <a:lvl7pPr lvl="6">
              <a:spcBef>
                <a:spcPts val="0"/>
              </a:spcBef>
              <a:spcAft>
                <a:spcPts val="0"/>
              </a:spcAft>
              <a:buClr>
                <a:schemeClr val="accent1"/>
              </a:buClr>
              <a:buSzPts val="4200"/>
              <a:buFont typeface="Amatic SC"/>
              <a:buNone/>
              <a:defRPr sz="4200" b="1">
                <a:solidFill>
                  <a:schemeClr val="accent1"/>
                </a:solidFill>
                <a:latin typeface="Amatic SC"/>
                <a:ea typeface="Amatic SC"/>
                <a:cs typeface="Amatic SC"/>
                <a:sym typeface="Amatic SC"/>
              </a:defRPr>
            </a:lvl7pPr>
            <a:lvl8pPr lvl="7">
              <a:spcBef>
                <a:spcPts val="0"/>
              </a:spcBef>
              <a:spcAft>
                <a:spcPts val="0"/>
              </a:spcAft>
              <a:buClr>
                <a:schemeClr val="accent1"/>
              </a:buClr>
              <a:buSzPts val="4200"/>
              <a:buFont typeface="Amatic SC"/>
              <a:buNone/>
              <a:defRPr sz="4200" b="1">
                <a:solidFill>
                  <a:schemeClr val="accent1"/>
                </a:solidFill>
                <a:latin typeface="Amatic SC"/>
                <a:ea typeface="Amatic SC"/>
                <a:cs typeface="Amatic SC"/>
                <a:sym typeface="Amatic SC"/>
              </a:defRPr>
            </a:lvl8pPr>
            <a:lvl9pPr lvl="8">
              <a:spcBef>
                <a:spcPts val="0"/>
              </a:spcBef>
              <a:spcAft>
                <a:spcPts val="0"/>
              </a:spcAft>
              <a:buClr>
                <a:schemeClr val="accent1"/>
              </a:buClr>
              <a:buSzPts val="4200"/>
              <a:buFont typeface="Amatic SC"/>
              <a:buNone/>
              <a:defRPr sz="4200" b="1">
                <a:solidFill>
                  <a:schemeClr val="accent1"/>
                </a:solidFill>
                <a:latin typeface="Amatic SC"/>
                <a:ea typeface="Amatic SC"/>
                <a:cs typeface="Amatic SC"/>
                <a:sym typeface="Amatic SC"/>
              </a:defRPr>
            </a:lvl9pPr>
          </a:lstStyle>
          <a:p>
            <a:endParaRPr/>
          </a:p>
        </p:txBody>
      </p:sp>
      <p:sp>
        <p:nvSpPr>
          <p:cNvPr id="7" name="Google Shape;7;p1"/>
          <p:cNvSpPr txBox="1">
            <a:spLocks noGrp="1"/>
          </p:cNvSpPr>
          <p:nvPr>
            <p:ph type="body" idx="1"/>
          </p:nvPr>
        </p:nvSpPr>
        <p:spPr>
          <a:xfrm>
            <a:off x="311700" y="1228675"/>
            <a:ext cx="8520600" cy="33402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dk2"/>
              </a:buClr>
              <a:buSzPts val="1800"/>
              <a:buFont typeface="Source Code Pro"/>
              <a:buChar char="●"/>
              <a:defRPr sz="1800">
                <a:solidFill>
                  <a:schemeClr val="dk2"/>
                </a:solidFill>
                <a:latin typeface="Source Code Pro"/>
                <a:ea typeface="Source Code Pro"/>
                <a:cs typeface="Source Code Pro"/>
                <a:sym typeface="Source Code Pro"/>
              </a:defRPr>
            </a:lvl1pPr>
            <a:lvl2pPr marL="914400" lvl="1" indent="-317500">
              <a:lnSpc>
                <a:spcPct val="115000"/>
              </a:lnSpc>
              <a:spcBef>
                <a:spcPts val="160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2pPr>
            <a:lvl3pPr marL="1371600" lvl="2" indent="-317500">
              <a:lnSpc>
                <a:spcPct val="115000"/>
              </a:lnSpc>
              <a:spcBef>
                <a:spcPts val="160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3pPr>
            <a:lvl4pPr marL="1828800" lvl="3" indent="-317500">
              <a:lnSpc>
                <a:spcPct val="115000"/>
              </a:lnSpc>
              <a:spcBef>
                <a:spcPts val="160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4pPr>
            <a:lvl5pPr marL="2286000" lvl="4" indent="-317500">
              <a:lnSpc>
                <a:spcPct val="115000"/>
              </a:lnSpc>
              <a:spcBef>
                <a:spcPts val="160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5pPr>
            <a:lvl6pPr marL="2743200" lvl="5" indent="-317500">
              <a:lnSpc>
                <a:spcPct val="115000"/>
              </a:lnSpc>
              <a:spcBef>
                <a:spcPts val="160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6pPr>
            <a:lvl7pPr marL="3200400" lvl="6" indent="-317500">
              <a:lnSpc>
                <a:spcPct val="115000"/>
              </a:lnSpc>
              <a:spcBef>
                <a:spcPts val="160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7pPr>
            <a:lvl8pPr marL="3657600" lvl="7" indent="-317500">
              <a:lnSpc>
                <a:spcPct val="115000"/>
              </a:lnSpc>
              <a:spcBef>
                <a:spcPts val="160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8pPr>
            <a:lvl9pPr marL="4114800" lvl="8" indent="-317500">
              <a:lnSpc>
                <a:spcPct val="115000"/>
              </a:lnSpc>
              <a:spcBef>
                <a:spcPts val="1600"/>
              </a:spcBef>
              <a:spcAft>
                <a:spcPts val="160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accent1"/>
                </a:solidFill>
                <a:latin typeface="Source Code Pro"/>
                <a:ea typeface="Source Code Pro"/>
                <a:cs typeface="Source Code Pro"/>
                <a:sym typeface="Source Code Pro"/>
              </a:defRPr>
            </a:lvl1pPr>
            <a:lvl2pPr lvl="1" algn="r">
              <a:buNone/>
              <a:defRPr sz="1000">
                <a:solidFill>
                  <a:schemeClr val="accent1"/>
                </a:solidFill>
                <a:latin typeface="Source Code Pro"/>
                <a:ea typeface="Source Code Pro"/>
                <a:cs typeface="Source Code Pro"/>
                <a:sym typeface="Source Code Pro"/>
              </a:defRPr>
            </a:lvl2pPr>
            <a:lvl3pPr lvl="2" algn="r">
              <a:buNone/>
              <a:defRPr sz="1000">
                <a:solidFill>
                  <a:schemeClr val="accent1"/>
                </a:solidFill>
                <a:latin typeface="Source Code Pro"/>
                <a:ea typeface="Source Code Pro"/>
                <a:cs typeface="Source Code Pro"/>
                <a:sym typeface="Source Code Pro"/>
              </a:defRPr>
            </a:lvl3pPr>
            <a:lvl4pPr lvl="3" algn="r">
              <a:buNone/>
              <a:defRPr sz="1000">
                <a:solidFill>
                  <a:schemeClr val="accent1"/>
                </a:solidFill>
                <a:latin typeface="Source Code Pro"/>
                <a:ea typeface="Source Code Pro"/>
                <a:cs typeface="Source Code Pro"/>
                <a:sym typeface="Source Code Pro"/>
              </a:defRPr>
            </a:lvl4pPr>
            <a:lvl5pPr lvl="4" algn="r">
              <a:buNone/>
              <a:defRPr sz="1000">
                <a:solidFill>
                  <a:schemeClr val="accent1"/>
                </a:solidFill>
                <a:latin typeface="Source Code Pro"/>
                <a:ea typeface="Source Code Pro"/>
                <a:cs typeface="Source Code Pro"/>
                <a:sym typeface="Source Code Pro"/>
              </a:defRPr>
            </a:lvl5pPr>
            <a:lvl6pPr lvl="5" algn="r">
              <a:buNone/>
              <a:defRPr sz="1000">
                <a:solidFill>
                  <a:schemeClr val="accent1"/>
                </a:solidFill>
                <a:latin typeface="Source Code Pro"/>
                <a:ea typeface="Source Code Pro"/>
                <a:cs typeface="Source Code Pro"/>
                <a:sym typeface="Source Code Pro"/>
              </a:defRPr>
            </a:lvl6pPr>
            <a:lvl7pPr lvl="6" algn="r">
              <a:buNone/>
              <a:defRPr sz="1000">
                <a:solidFill>
                  <a:schemeClr val="accent1"/>
                </a:solidFill>
                <a:latin typeface="Source Code Pro"/>
                <a:ea typeface="Source Code Pro"/>
                <a:cs typeface="Source Code Pro"/>
                <a:sym typeface="Source Code Pro"/>
              </a:defRPr>
            </a:lvl7pPr>
            <a:lvl8pPr lvl="7" algn="r">
              <a:buNone/>
              <a:defRPr sz="1000">
                <a:solidFill>
                  <a:schemeClr val="accent1"/>
                </a:solidFill>
                <a:latin typeface="Source Code Pro"/>
                <a:ea typeface="Source Code Pro"/>
                <a:cs typeface="Source Code Pro"/>
                <a:sym typeface="Source Code Pro"/>
              </a:defRPr>
            </a:lvl8pPr>
            <a:lvl9pPr lvl="8" algn="r">
              <a:buNone/>
              <a:defRPr sz="1000">
                <a:solidFill>
                  <a:schemeClr val="accent1"/>
                </a:solidFill>
                <a:latin typeface="Source Code Pro"/>
                <a:ea typeface="Source Code Pro"/>
                <a:cs typeface="Source Code Pro"/>
                <a:sym typeface="Source Code Pro"/>
              </a:defRPr>
            </a:lvl9pPr>
          </a:lstStyle>
          <a:p>
            <a:pPr marL="0" lvl="0" indent="0" algn="r" rtl="0">
              <a:spcBef>
                <a:spcPts val="0"/>
              </a:spcBef>
              <a:spcAft>
                <a:spcPts val="0"/>
              </a:spcAft>
              <a:buNone/>
            </a:pPr>
            <a:fld id="{00000000-1234-1234-1234-123412341234}" type="slidenum">
              <a:rPr lang="it"/>
              <a:t>‹N›</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6.xml"/><Relationship Id="rId1" Type="http://schemas.openxmlformats.org/officeDocument/2006/relationships/slideLayout" Target="../slideLayouts/slideLayout7.xml"/><Relationship Id="rId4" Type="http://schemas.openxmlformats.org/officeDocument/2006/relationships/image" Target="../media/image4.jpg"/></Relationships>
</file>

<file path=ppt/slides/_rels/slide7.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E599"/>
        </a:solidFill>
        <a:effectLst/>
      </p:bgPr>
    </p:bg>
    <p:spTree>
      <p:nvGrpSpPr>
        <p:cNvPr id="1" name="Shape 55"/>
        <p:cNvGrpSpPr/>
        <p:nvPr/>
      </p:nvGrpSpPr>
      <p:grpSpPr>
        <a:xfrm>
          <a:off x="0" y="0"/>
          <a:ext cx="0" cy="0"/>
          <a:chOff x="0" y="0"/>
          <a:chExt cx="0" cy="0"/>
        </a:xfrm>
      </p:grpSpPr>
      <p:sp>
        <p:nvSpPr>
          <p:cNvPr id="56" name="Google Shape;56;p13"/>
          <p:cNvSpPr txBox="1">
            <a:spLocks noGrp="1"/>
          </p:cNvSpPr>
          <p:nvPr>
            <p:ph type="ctrTitle"/>
          </p:nvPr>
        </p:nvSpPr>
        <p:spPr>
          <a:xfrm>
            <a:off x="311700" y="392150"/>
            <a:ext cx="8520600" cy="26904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it"/>
              <a:t>AIDA</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12"/>
        <p:cNvGrpSpPr/>
        <p:nvPr/>
      </p:nvGrpSpPr>
      <p:grpSpPr>
        <a:xfrm>
          <a:off x="0" y="0"/>
          <a:ext cx="0" cy="0"/>
          <a:chOff x="0" y="0"/>
          <a:chExt cx="0" cy="0"/>
        </a:xfrm>
      </p:grpSpPr>
      <p:sp>
        <p:nvSpPr>
          <p:cNvPr id="113" name="Google Shape;113;p22"/>
          <p:cNvSpPr txBox="1">
            <a:spLocks noGrp="1"/>
          </p:cNvSpPr>
          <p:nvPr>
            <p:ph type="body" idx="1"/>
          </p:nvPr>
        </p:nvSpPr>
        <p:spPr>
          <a:xfrm>
            <a:off x="214425" y="453300"/>
            <a:ext cx="7701300" cy="4516800"/>
          </a:xfrm>
          <a:prstGeom prst="rect">
            <a:avLst/>
          </a:prstGeom>
        </p:spPr>
        <p:txBody>
          <a:bodyPr spcFirstLastPara="1" wrap="square" lIns="91425" tIns="91425" rIns="91425" bIns="91425" anchor="t" anchorCtr="0">
            <a:noAutofit/>
          </a:bodyPr>
          <a:lstStyle/>
          <a:p>
            <a:pPr marL="0" lvl="0" indent="0" algn="just" rtl="0">
              <a:spcBef>
                <a:spcPts val="0"/>
              </a:spcBef>
              <a:spcAft>
                <a:spcPts val="0"/>
              </a:spcAft>
              <a:buNone/>
            </a:pPr>
            <a:r>
              <a:rPr lang="it" sz="2600" b="1">
                <a:latin typeface="Amatic SC"/>
                <a:ea typeface="Amatic SC"/>
                <a:cs typeface="Amatic SC"/>
                <a:sym typeface="Amatic SC"/>
              </a:rPr>
              <a:t>CHI è AIDA? </a:t>
            </a:r>
            <a:r>
              <a:rPr lang="it" sz="1600" b="1">
                <a:latin typeface="Times New Roman"/>
                <a:ea typeface="Times New Roman"/>
                <a:cs typeface="Times New Roman"/>
                <a:sym typeface="Times New Roman"/>
              </a:rPr>
              <a:t>Aida è la protagonista dell’opera Aida che venne rappresentata per la prima volta a Il Cairo in Egitto in occasione dell’inaugurazione del Canale di Suez.</a:t>
            </a:r>
            <a:r>
              <a:rPr lang="it" sz="1100">
                <a:solidFill>
                  <a:srgbClr val="434343"/>
                </a:solidFill>
                <a:highlight>
                  <a:srgbClr val="FFFFFF"/>
                </a:highlight>
                <a:latin typeface="Arial"/>
                <a:ea typeface="Arial"/>
                <a:cs typeface="Arial"/>
                <a:sym typeface="Arial"/>
              </a:rPr>
              <a:t> </a:t>
            </a:r>
            <a:r>
              <a:rPr lang="it" sz="1600" b="1">
                <a:solidFill>
                  <a:srgbClr val="666666"/>
                </a:solidFill>
                <a:highlight>
                  <a:srgbClr val="FFFFFF"/>
                </a:highlight>
                <a:latin typeface="Times New Roman"/>
                <a:ea typeface="Times New Roman"/>
                <a:cs typeface="Times New Roman"/>
                <a:sym typeface="Times New Roman"/>
              </a:rPr>
              <a:t>Si tratta di </a:t>
            </a:r>
            <a:r>
              <a:rPr lang="it" sz="2100" b="1">
                <a:solidFill>
                  <a:srgbClr val="666666"/>
                </a:solidFill>
                <a:highlight>
                  <a:srgbClr val="FFFFFF"/>
                </a:highlight>
                <a:latin typeface="Times New Roman"/>
                <a:ea typeface="Times New Roman"/>
                <a:cs typeface="Times New Roman"/>
                <a:sym typeface="Times New Roman"/>
              </a:rPr>
              <a:t> </a:t>
            </a:r>
            <a:r>
              <a:rPr lang="it" sz="1600" b="1">
                <a:solidFill>
                  <a:srgbClr val="666666"/>
                </a:solidFill>
                <a:highlight>
                  <a:srgbClr val="FFFFFF"/>
                </a:highlight>
                <a:latin typeface="Times New Roman"/>
                <a:ea typeface="Times New Roman"/>
                <a:cs typeface="Times New Roman"/>
                <a:sym typeface="Times New Roman"/>
              </a:rPr>
              <a:t>un</a:t>
            </a:r>
            <a:r>
              <a:rPr lang="it" sz="2100" b="1">
                <a:solidFill>
                  <a:srgbClr val="666666"/>
                </a:solidFill>
                <a:highlight>
                  <a:srgbClr val="FFFFFF"/>
                </a:highlight>
                <a:latin typeface="Times New Roman"/>
                <a:ea typeface="Times New Roman"/>
                <a:cs typeface="Times New Roman"/>
                <a:sym typeface="Times New Roman"/>
              </a:rPr>
              <a:t> </a:t>
            </a:r>
            <a:r>
              <a:rPr lang="it" sz="1600" b="1">
                <a:solidFill>
                  <a:srgbClr val="666666"/>
                </a:solidFill>
                <a:highlight>
                  <a:srgbClr val="FFFFFF"/>
                </a:highlight>
                <a:latin typeface="Times New Roman"/>
                <a:ea typeface="Times New Roman"/>
                <a:cs typeface="Times New Roman"/>
                <a:sym typeface="Times New Roman"/>
              </a:rPr>
              <a:t>canale artificiale che permette la navigazione dall’Europa all’Asia (e viceversa), evitando la circumnavigazione dell’Africa.</a:t>
            </a:r>
            <a:endParaRPr sz="2000" b="1">
              <a:solidFill>
                <a:srgbClr val="666666"/>
              </a:solidFill>
              <a:latin typeface="Times New Roman"/>
              <a:ea typeface="Times New Roman"/>
              <a:cs typeface="Times New Roman"/>
              <a:sym typeface="Times New Roman"/>
            </a:endParaRPr>
          </a:p>
          <a:p>
            <a:pPr marL="0" lvl="0" indent="0" algn="l" rtl="0">
              <a:spcBef>
                <a:spcPts val="1600"/>
              </a:spcBef>
              <a:spcAft>
                <a:spcPts val="0"/>
              </a:spcAft>
              <a:buNone/>
            </a:pPr>
            <a:r>
              <a:rPr lang="it" sz="1600" b="1">
                <a:latin typeface="Times New Roman"/>
                <a:ea typeface="Times New Roman"/>
                <a:cs typeface="Times New Roman"/>
                <a:sym typeface="Times New Roman"/>
              </a:rPr>
              <a:t> </a:t>
            </a:r>
            <a:endParaRPr sz="1600" b="1">
              <a:latin typeface="Times New Roman"/>
              <a:ea typeface="Times New Roman"/>
              <a:cs typeface="Times New Roman"/>
              <a:sym typeface="Times New Roman"/>
            </a:endParaRPr>
          </a:p>
          <a:p>
            <a:pPr marL="0" lvl="0" indent="0" algn="l" rtl="0">
              <a:spcBef>
                <a:spcPts val="1600"/>
              </a:spcBef>
              <a:spcAft>
                <a:spcPts val="0"/>
              </a:spcAft>
              <a:buNone/>
            </a:pPr>
            <a:endParaRPr sz="2600" b="1">
              <a:latin typeface="Amatic SC"/>
              <a:ea typeface="Amatic SC"/>
              <a:cs typeface="Amatic SC"/>
              <a:sym typeface="Amatic SC"/>
            </a:endParaRPr>
          </a:p>
          <a:p>
            <a:pPr marL="0" lvl="0" indent="0" algn="l" rtl="0">
              <a:spcBef>
                <a:spcPts val="1600"/>
              </a:spcBef>
              <a:spcAft>
                <a:spcPts val="0"/>
              </a:spcAft>
              <a:buNone/>
            </a:pPr>
            <a:endParaRPr sz="2600" b="1">
              <a:latin typeface="Amatic SC"/>
              <a:ea typeface="Amatic SC"/>
              <a:cs typeface="Amatic SC"/>
              <a:sym typeface="Amatic SC"/>
            </a:endParaRPr>
          </a:p>
          <a:p>
            <a:pPr marL="0" lvl="0" indent="0" algn="l" rtl="0">
              <a:spcBef>
                <a:spcPts val="1600"/>
              </a:spcBef>
              <a:spcAft>
                <a:spcPts val="0"/>
              </a:spcAft>
              <a:buNone/>
            </a:pPr>
            <a:r>
              <a:rPr lang="it" sz="2600" b="1">
                <a:latin typeface="Amatic SC"/>
                <a:ea typeface="Amatic SC"/>
                <a:cs typeface="Amatic SC"/>
                <a:sym typeface="Amatic SC"/>
              </a:rPr>
              <a:t>CHI HA COMPOSTO “AIDA”? </a:t>
            </a:r>
            <a:r>
              <a:rPr lang="it" sz="1600" b="1">
                <a:latin typeface="Times New Roman"/>
                <a:ea typeface="Times New Roman"/>
                <a:cs typeface="Times New Roman"/>
                <a:sym typeface="Times New Roman"/>
              </a:rPr>
              <a:t>Aida è un’opera in 4 atti scritta da Giuseppe Verdi (</a:t>
            </a:r>
            <a:r>
              <a:rPr lang="it">
                <a:solidFill>
                  <a:srgbClr val="666666"/>
                </a:solidFill>
                <a:highlight>
                  <a:srgbClr val="FFFFFF"/>
                </a:highlight>
                <a:latin typeface="Times New Roman"/>
                <a:ea typeface="Times New Roman"/>
                <a:cs typeface="Times New Roman"/>
                <a:sym typeface="Times New Roman"/>
              </a:rPr>
              <a:t>uno dei massimi compositori italiani dell'Ottocento, autore di melodrammi molto amati che fanno parte stabilmente del repertorio operistico odierno, nacque il 10 Ottobre 1813)</a:t>
            </a:r>
            <a:endParaRPr>
              <a:solidFill>
                <a:srgbClr val="666666"/>
              </a:solidFill>
              <a:highlight>
                <a:srgbClr val="FFFFFF"/>
              </a:highlight>
              <a:latin typeface="Times New Roman"/>
              <a:ea typeface="Times New Roman"/>
              <a:cs typeface="Times New Roman"/>
              <a:sym typeface="Times New Roman"/>
            </a:endParaRPr>
          </a:p>
          <a:p>
            <a:pPr marL="0" lvl="0" indent="0" algn="l" rtl="0">
              <a:spcBef>
                <a:spcPts val="1600"/>
              </a:spcBef>
              <a:spcAft>
                <a:spcPts val="0"/>
              </a:spcAft>
              <a:buNone/>
            </a:pPr>
            <a:endParaRPr sz="1600" b="1">
              <a:latin typeface="Times New Roman"/>
              <a:ea typeface="Times New Roman"/>
              <a:cs typeface="Times New Roman"/>
              <a:sym typeface="Times New Roman"/>
            </a:endParaRPr>
          </a:p>
          <a:p>
            <a:pPr marL="0" lvl="0" indent="0" algn="l" rtl="0">
              <a:spcBef>
                <a:spcPts val="1600"/>
              </a:spcBef>
              <a:spcAft>
                <a:spcPts val="1600"/>
              </a:spcAft>
              <a:buNone/>
            </a:pPr>
            <a:endParaRPr sz="2600" b="1">
              <a:latin typeface="Amatic SC"/>
              <a:ea typeface="Amatic SC"/>
              <a:cs typeface="Amatic SC"/>
              <a:sym typeface="Amatic SC"/>
            </a:endParaRPr>
          </a:p>
        </p:txBody>
      </p:sp>
      <p:pic>
        <p:nvPicPr>
          <p:cNvPr id="114" name="Google Shape;114;p22"/>
          <p:cNvPicPr preferRelativeResize="0"/>
          <p:nvPr/>
        </p:nvPicPr>
        <p:blipFill>
          <a:blip r:embed="rId3">
            <a:alphaModFix/>
          </a:blip>
          <a:stretch>
            <a:fillRect/>
          </a:stretch>
        </p:blipFill>
        <p:spPr>
          <a:xfrm>
            <a:off x="5481825" y="1850638"/>
            <a:ext cx="2252025" cy="1722125"/>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18"/>
        <p:cNvGrpSpPr/>
        <p:nvPr/>
      </p:nvGrpSpPr>
      <p:grpSpPr>
        <a:xfrm>
          <a:off x="0" y="0"/>
          <a:ext cx="0" cy="0"/>
          <a:chOff x="0" y="0"/>
          <a:chExt cx="0" cy="0"/>
        </a:xfrm>
      </p:grpSpPr>
      <p:sp>
        <p:nvSpPr>
          <p:cNvPr id="119" name="Google Shape;119;p23"/>
          <p:cNvSpPr txBox="1">
            <a:spLocks noGrp="1"/>
          </p:cNvSpPr>
          <p:nvPr>
            <p:ph type="body" idx="1"/>
          </p:nvPr>
        </p:nvSpPr>
        <p:spPr>
          <a:xfrm>
            <a:off x="214425" y="453300"/>
            <a:ext cx="7701300" cy="4368000"/>
          </a:xfrm>
          <a:prstGeom prst="rect">
            <a:avLst/>
          </a:prstGeom>
        </p:spPr>
        <p:txBody>
          <a:bodyPr spcFirstLastPara="1" wrap="square" lIns="91425" tIns="91425" rIns="91425" bIns="91425" anchor="t" anchorCtr="0">
            <a:noAutofit/>
          </a:bodyPr>
          <a:lstStyle/>
          <a:p>
            <a:pPr marL="0" lvl="0" indent="0" algn="just" rtl="0">
              <a:lnSpc>
                <a:spcPct val="100000"/>
              </a:lnSpc>
              <a:spcBef>
                <a:spcPts val="0"/>
              </a:spcBef>
              <a:spcAft>
                <a:spcPts val="0"/>
              </a:spcAft>
              <a:buNone/>
            </a:pPr>
            <a:r>
              <a:rPr lang="it" sz="2600" b="1">
                <a:latin typeface="Amatic SC"/>
                <a:ea typeface="Amatic SC"/>
                <a:cs typeface="Amatic SC"/>
                <a:sym typeface="Amatic SC"/>
              </a:rPr>
              <a:t>QUALE STORIA RACCONTA “AIDA”? </a:t>
            </a:r>
            <a:r>
              <a:rPr lang="it" b="1">
                <a:solidFill>
                  <a:srgbClr val="222222"/>
                </a:solidFill>
                <a:highlight>
                  <a:srgbClr val="FFFFFF"/>
                </a:highlight>
                <a:latin typeface="Times New Roman"/>
                <a:ea typeface="Times New Roman"/>
                <a:cs typeface="Times New Roman"/>
                <a:sym typeface="Times New Roman"/>
              </a:rPr>
              <a:t>Aida</a:t>
            </a:r>
            <a:r>
              <a:rPr lang="it">
                <a:solidFill>
                  <a:srgbClr val="222222"/>
                </a:solidFill>
                <a:highlight>
                  <a:srgbClr val="FFFFFF"/>
                </a:highlight>
                <a:latin typeface="Times New Roman"/>
                <a:ea typeface="Times New Roman"/>
                <a:cs typeface="Times New Roman"/>
                <a:sym typeface="Times New Roman"/>
              </a:rPr>
              <a:t>, la figlia del re etiope, durante una guerra viene catturata e  portata in Egitto come schiava, nessuno conosce la sua vera identità. Si innamora del comandante delle truppe egiziane </a:t>
            </a:r>
            <a:r>
              <a:rPr lang="it" b="1">
                <a:solidFill>
                  <a:srgbClr val="222222"/>
                </a:solidFill>
                <a:highlight>
                  <a:srgbClr val="FFFFFF"/>
                </a:highlight>
                <a:latin typeface="Times New Roman"/>
                <a:ea typeface="Times New Roman"/>
                <a:cs typeface="Times New Roman"/>
                <a:sym typeface="Times New Roman"/>
              </a:rPr>
              <a:t>Radames</a:t>
            </a:r>
            <a:r>
              <a:rPr lang="it">
                <a:solidFill>
                  <a:srgbClr val="222222"/>
                </a:solidFill>
                <a:highlight>
                  <a:srgbClr val="FFFFFF"/>
                </a:highlight>
                <a:latin typeface="Times New Roman"/>
                <a:ea typeface="Times New Roman"/>
                <a:cs typeface="Times New Roman"/>
                <a:sym typeface="Times New Roman"/>
              </a:rPr>
              <a:t> che ricambia il suo amore. Radames però è anche il futuro erede al trono egiziano, essendo "promesso" alla figlia del faraone, </a:t>
            </a:r>
            <a:r>
              <a:rPr lang="it" b="1">
                <a:solidFill>
                  <a:srgbClr val="222222"/>
                </a:solidFill>
                <a:highlight>
                  <a:srgbClr val="FFFFFF"/>
                </a:highlight>
                <a:latin typeface="Times New Roman"/>
                <a:ea typeface="Times New Roman"/>
                <a:cs typeface="Times New Roman"/>
                <a:sym typeface="Times New Roman"/>
              </a:rPr>
              <a:t>Amneris</a:t>
            </a:r>
            <a:r>
              <a:rPr lang="it">
                <a:solidFill>
                  <a:srgbClr val="222222"/>
                </a:solidFill>
                <a:highlight>
                  <a:srgbClr val="FFFFFF"/>
                </a:highlight>
                <a:latin typeface="Times New Roman"/>
                <a:ea typeface="Times New Roman"/>
                <a:cs typeface="Times New Roman"/>
                <a:sym typeface="Times New Roman"/>
              </a:rPr>
              <a:t>. Quando , durante una seconda guerra viene fatto schiavo il re di Etiopia (il padre di Aida), questi convince la figlia ad usare il suo ascendente su Radames per farsi dire quale sarà la prossima mossa dell'Egitto contro l'Etiopia. Radames cade nella trappola e, una volta resosi conto di aver tradito la sua patria si costituisce e viene condannato a essere sepolto vivo, nonostante le suppliche che Amneris rivolge a suo padre e ai sacerdoti che hanno il compito di condannare (o meno) Radames. Aida, ancora innamorata di lui, non lo abbandonerà neppure nella morte. Deciderà di farsi seppellire viva con lui.</a:t>
            </a:r>
            <a:endParaRPr>
              <a:solidFill>
                <a:srgbClr val="222222"/>
              </a:solidFill>
              <a:highlight>
                <a:srgbClr val="FFFFFF"/>
              </a:highlight>
              <a:latin typeface="Times New Roman"/>
              <a:ea typeface="Times New Roman"/>
              <a:cs typeface="Times New Roman"/>
              <a:sym typeface="Times New Roman"/>
            </a:endParaRPr>
          </a:p>
          <a:p>
            <a:pPr marL="0" lvl="0" indent="0" algn="just" rtl="0">
              <a:lnSpc>
                <a:spcPct val="100000"/>
              </a:lnSpc>
              <a:spcBef>
                <a:spcPts val="1600"/>
              </a:spcBef>
              <a:spcAft>
                <a:spcPts val="0"/>
              </a:spcAft>
              <a:buNone/>
            </a:pPr>
            <a:r>
              <a:rPr lang="it" sz="2600" b="1">
                <a:latin typeface="Amatic SC"/>
                <a:ea typeface="Amatic SC"/>
                <a:cs typeface="Amatic SC"/>
                <a:sym typeface="Amatic SC"/>
              </a:rPr>
              <a:t>PERCHé IL RUOLO DELLA CANTANTE PROTAGONISTA è COMPLESSO? </a:t>
            </a:r>
            <a:r>
              <a:rPr lang="it" b="1">
                <a:solidFill>
                  <a:srgbClr val="666666"/>
                </a:solidFill>
                <a:latin typeface="Times New Roman"/>
                <a:ea typeface="Times New Roman"/>
                <a:cs typeface="Times New Roman"/>
                <a:sym typeface="Times New Roman"/>
              </a:rPr>
              <a:t>La protagonista </a:t>
            </a:r>
            <a:r>
              <a:rPr lang="it">
                <a:solidFill>
                  <a:srgbClr val="666666"/>
                </a:solidFill>
                <a:highlight>
                  <a:schemeClr val="lt1"/>
                </a:highlight>
                <a:latin typeface="Times New Roman"/>
                <a:ea typeface="Times New Roman"/>
                <a:cs typeface="Times New Roman"/>
                <a:sym typeface="Times New Roman"/>
              </a:rPr>
              <a:t>deve essere in grado di esprimere </a:t>
            </a:r>
            <a:r>
              <a:rPr lang="it" b="1">
                <a:solidFill>
                  <a:srgbClr val="666666"/>
                </a:solidFill>
                <a:highlight>
                  <a:schemeClr val="lt1"/>
                </a:highlight>
                <a:latin typeface="Times New Roman"/>
                <a:ea typeface="Times New Roman"/>
                <a:cs typeface="Times New Roman"/>
                <a:sym typeface="Times New Roman"/>
              </a:rPr>
              <a:t>un'intensità molto forte a livello lirico, drammatico e interpretativo.</a:t>
            </a:r>
            <a:endParaRPr b="1">
              <a:solidFill>
                <a:srgbClr val="666666"/>
              </a:solidFill>
              <a:highlight>
                <a:schemeClr val="lt1"/>
              </a:highlight>
              <a:latin typeface="Times New Roman"/>
              <a:ea typeface="Times New Roman"/>
              <a:cs typeface="Times New Roman"/>
              <a:sym typeface="Times New Roman"/>
            </a:endParaRPr>
          </a:p>
          <a:p>
            <a:pPr marL="0" lvl="0" indent="0" algn="just" rtl="0">
              <a:lnSpc>
                <a:spcPct val="100000"/>
              </a:lnSpc>
              <a:spcBef>
                <a:spcPts val="1600"/>
              </a:spcBef>
              <a:spcAft>
                <a:spcPts val="0"/>
              </a:spcAft>
              <a:buNone/>
            </a:pPr>
            <a:r>
              <a:rPr lang="it" sz="2600" b="1">
                <a:latin typeface="Amatic SC"/>
                <a:ea typeface="Amatic SC"/>
                <a:cs typeface="Amatic SC"/>
                <a:sym typeface="Amatic SC"/>
              </a:rPr>
              <a:t>IN CHE MODO VERDI RICHIAMA LE CARATTERISTICHE PROPRIE DEL MONDO DI AIDA? </a:t>
            </a:r>
            <a:r>
              <a:rPr lang="it">
                <a:solidFill>
                  <a:srgbClr val="222222"/>
                </a:solidFill>
                <a:highlight>
                  <a:schemeClr val="lt1"/>
                </a:highlight>
                <a:latin typeface="Times New Roman"/>
                <a:ea typeface="Times New Roman"/>
                <a:cs typeface="Times New Roman"/>
                <a:sym typeface="Times New Roman"/>
              </a:rPr>
              <a:t>Non vi è impiego nell’intera opera, di melodie che facciano richiamo a sonorità egizie o arabe. La forma con la quale Verdi sperimenta e cerca quei colori caratteristici di questa epoca passata, è di fatto molto semplice: si fa </a:t>
            </a:r>
            <a:r>
              <a:rPr lang="it" b="1">
                <a:solidFill>
                  <a:srgbClr val="222222"/>
                </a:solidFill>
                <a:highlight>
                  <a:schemeClr val="lt1"/>
                </a:highlight>
                <a:latin typeface="Times New Roman"/>
                <a:ea typeface="Times New Roman"/>
                <a:cs typeface="Times New Roman"/>
                <a:sym typeface="Times New Roman"/>
              </a:rPr>
              <a:t>uso del</a:t>
            </a:r>
            <a:r>
              <a:rPr lang="it">
                <a:solidFill>
                  <a:srgbClr val="222222"/>
                </a:solidFill>
                <a:highlight>
                  <a:schemeClr val="lt1"/>
                </a:highlight>
                <a:latin typeface="Times New Roman"/>
                <a:ea typeface="Times New Roman"/>
                <a:cs typeface="Times New Roman"/>
                <a:sym typeface="Times New Roman"/>
              </a:rPr>
              <a:t> </a:t>
            </a:r>
            <a:r>
              <a:rPr lang="it" b="1">
                <a:solidFill>
                  <a:srgbClr val="222222"/>
                </a:solidFill>
                <a:highlight>
                  <a:schemeClr val="lt1"/>
                </a:highlight>
                <a:latin typeface="Times New Roman"/>
                <a:ea typeface="Times New Roman"/>
                <a:cs typeface="Times New Roman"/>
                <a:sym typeface="Times New Roman"/>
              </a:rPr>
              <a:t>timbro di strumenti come l’oboe, l’arpa o i suoni gravi dei flaut</a:t>
            </a:r>
            <a:r>
              <a:rPr lang="it">
                <a:solidFill>
                  <a:srgbClr val="222222"/>
                </a:solidFill>
                <a:highlight>
                  <a:schemeClr val="lt1"/>
                </a:highlight>
                <a:latin typeface="Times New Roman"/>
                <a:ea typeface="Times New Roman"/>
                <a:cs typeface="Times New Roman"/>
                <a:sym typeface="Times New Roman"/>
              </a:rPr>
              <a:t>i, usando sistemi armonici come a esempio, altalenando, </a:t>
            </a:r>
            <a:r>
              <a:rPr lang="it" b="1">
                <a:solidFill>
                  <a:srgbClr val="222222"/>
                </a:solidFill>
                <a:highlight>
                  <a:schemeClr val="lt1"/>
                </a:highlight>
                <a:latin typeface="Times New Roman"/>
                <a:ea typeface="Times New Roman"/>
                <a:cs typeface="Times New Roman"/>
                <a:sym typeface="Times New Roman"/>
              </a:rPr>
              <a:t>la melodia tra maggiore e minore.</a:t>
            </a:r>
            <a:endParaRPr b="1">
              <a:solidFill>
                <a:srgbClr val="222222"/>
              </a:solidFill>
              <a:highlight>
                <a:schemeClr val="lt1"/>
              </a:highlight>
              <a:latin typeface="Times New Roman"/>
              <a:ea typeface="Times New Roman"/>
              <a:cs typeface="Times New Roman"/>
              <a:sym typeface="Times New Roman"/>
            </a:endParaRPr>
          </a:p>
          <a:p>
            <a:pPr marL="0" lvl="0" indent="0" algn="l" rtl="0">
              <a:spcBef>
                <a:spcPts val="1600"/>
              </a:spcBef>
              <a:spcAft>
                <a:spcPts val="1600"/>
              </a:spcAft>
              <a:buNone/>
            </a:pPr>
            <a:endParaRPr sz="2600" b="1">
              <a:latin typeface="Amatic SC"/>
              <a:ea typeface="Amatic SC"/>
              <a:cs typeface="Amatic SC"/>
              <a:sym typeface="Amatic SC"/>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1"/>
        <p:cNvGrpSpPr/>
        <p:nvPr/>
      </p:nvGrpSpPr>
      <p:grpSpPr>
        <a:xfrm>
          <a:off x="0" y="0"/>
          <a:ext cx="0" cy="0"/>
          <a:chOff x="0" y="0"/>
          <a:chExt cx="0" cy="0"/>
        </a:xfrm>
      </p:grpSpPr>
      <p:sp>
        <p:nvSpPr>
          <p:cNvPr id="62" name="Google Shape;62;p14"/>
          <p:cNvSpPr txBox="1">
            <a:spLocks noGrp="1"/>
          </p:cNvSpPr>
          <p:nvPr>
            <p:ph type="title"/>
          </p:nvPr>
        </p:nvSpPr>
        <p:spPr>
          <a:xfrm>
            <a:off x="311700" y="292850"/>
            <a:ext cx="8520600" cy="8010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it"/>
              <a:t>CHI è AIDA</a:t>
            </a:r>
            <a:endParaRPr/>
          </a:p>
        </p:txBody>
      </p:sp>
      <p:sp>
        <p:nvSpPr>
          <p:cNvPr id="63" name="Google Shape;63;p14"/>
          <p:cNvSpPr txBox="1">
            <a:spLocks noGrp="1"/>
          </p:cNvSpPr>
          <p:nvPr>
            <p:ph type="body" idx="1"/>
          </p:nvPr>
        </p:nvSpPr>
        <p:spPr>
          <a:xfrm>
            <a:off x="311700" y="1228675"/>
            <a:ext cx="8520600" cy="3340200"/>
          </a:xfrm>
          <a:prstGeom prst="rect">
            <a:avLst/>
          </a:prstGeom>
        </p:spPr>
        <p:txBody>
          <a:bodyPr spcFirstLastPara="1" wrap="square" lIns="91425" tIns="91425" rIns="91425" bIns="91425" anchor="t" anchorCtr="0">
            <a:noAutofit/>
          </a:bodyPr>
          <a:lstStyle/>
          <a:p>
            <a:pPr marL="0" lvl="0" indent="0" algn="just" rtl="0">
              <a:spcBef>
                <a:spcPts val="0"/>
              </a:spcBef>
              <a:spcAft>
                <a:spcPts val="0"/>
              </a:spcAft>
              <a:buNone/>
            </a:pPr>
            <a:r>
              <a:rPr lang="it" sz="3400">
                <a:solidFill>
                  <a:srgbClr val="222222"/>
                </a:solidFill>
                <a:highlight>
                  <a:srgbClr val="FFFFFF"/>
                </a:highlight>
                <a:latin typeface="Amatic SC"/>
                <a:ea typeface="Amatic SC"/>
                <a:cs typeface="Amatic SC"/>
                <a:sym typeface="Amatic SC"/>
              </a:rPr>
              <a:t>Aida è la protagonista dell'opera OMONIMA in quattro atti di </a:t>
            </a:r>
            <a:r>
              <a:rPr lang="it" sz="3400" b="1">
                <a:solidFill>
                  <a:srgbClr val="222222"/>
                </a:solidFill>
                <a:highlight>
                  <a:srgbClr val="FFFFFF"/>
                </a:highlight>
                <a:latin typeface="Amatic SC"/>
                <a:ea typeface="Amatic SC"/>
                <a:cs typeface="Amatic SC"/>
                <a:sym typeface="Amatic SC"/>
              </a:rPr>
              <a:t>Giuseppe Verdi.</a:t>
            </a:r>
            <a:endParaRPr sz="3400" b="1">
              <a:solidFill>
                <a:srgbClr val="222222"/>
              </a:solidFill>
              <a:highlight>
                <a:srgbClr val="FFFFFF"/>
              </a:highlight>
              <a:latin typeface="Amatic SC"/>
              <a:ea typeface="Amatic SC"/>
              <a:cs typeface="Amatic SC"/>
              <a:sym typeface="Amatic SC"/>
            </a:endParaRPr>
          </a:p>
          <a:p>
            <a:pPr marL="0" lvl="0" indent="0" algn="just" rtl="0">
              <a:lnSpc>
                <a:spcPct val="150000"/>
              </a:lnSpc>
              <a:spcBef>
                <a:spcPts val="1600"/>
              </a:spcBef>
              <a:spcAft>
                <a:spcPts val="0"/>
              </a:spcAft>
              <a:buNone/>
            </a:pPr>
            <a:r>
              <a:rPr lang="it" sz="3400">
                <a:solidFill>
                  <a:srgbClr val="222222"/>
                </a:solidFill>
                <a:highlight>
                  <a:srgbClr val="FFFFFF"/>
                </a:highlight>
                <a:latin typeface="Amatic SC"/>
                <a:ea typeface="Amatic SC"/>
                <a:cs typeface="Amatic SC"/>
                <a:sym typeface="Amatic SC"/>
              </a:rPr>
              <a:t>La prima rappresentazione dell'opera fu a Il Cairo il 24 Dicembre 1871, in occasione dell'inaugurazione del Canale di Suez.</a:t>
            </a:r>
            <a:endParaRPr sz="3400">
              <a:solidFill>
                <a:srgbClr val="222222"/>
              </a:solidFill>
              <a:highlight>
                <a:srgbClr val="FFFFFF"/>
              </a:highlight>
              <a:latin typeface="Amatic SC"/>
              <a:ea typeface="Amatic SC"/>
              <a:cs typeface="Amatic SC"/>
              <a:sym typeface="Amatic SC"/>
            </a:endParaRPr>
          </a:p>
          <a:p>
            <a:pPr marL="0" lvl="0" indent="0" algn="l" rtl="0">
              <a:spcBef>
                <a:spcPts val="900"/>
              </a:spcBef>
              <a:spcAft>
                <a:spcPts val="1600"/>
              </a:spcAft>
              <a:buNone/>
            </a:pP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FE599"/>
        </a:solidFill>
        <a:effectLst/>
      </p:bgPr>
    </p:bg>
    <p:spTree>
      <p:nvGrpSpPr>
        <p:cNvPr id="1" name="Shape 67"/>
        <p:cNvGrpSpPr/>
        <p:nvPr/>
      </p:nvGrpSpPr>
      <p:grpSpPr>
        <a:xfrm>
          <a:off x="0" y="0"/>
          <a:ext cx="0" cy="0"/>
          <a:chOff x="0" y="0"/>
          <a:chExt cx="0" cy="0"/>
        </a:xfrm>
      </p:grpSpPr>
      <p:pic>
        <p:nvPicPr>
          <p:cNvPr id="68" name="Google Shape;68;p15"/>
          <p:cNvPicPr preferRelativeResize="0"/>
          <p:nvPr/>
        </p:nvPicPr>
        <p:blipFill>
          <a:blip r:embed="rId3">
            <a:alphaModFix/>
          </a:blip>
          <a:stretch>
            <a:fillRect/>
          </a:stretch>
        </p:blipFill>
        <p:spPr>
          <a:xfrm>
            <a:off x="4572000" y="0"/>
            <a:ext cx="4629145" cy="5143500"/>
          </a:xfrm>
          <a:prstGeom prst="rect">
            <a:avLst/>
          </a:prstGeom>
          <a:noFill/>
          <a:ln>
            <a:noFill/>
          </a:ln>
        </p:spPr>
      </p:pic>
      <p:sp>
        <p:nvSpPr>
          <p:cNvPr id="69" name="Google Shape;69;p15"/>
          <p:cNvSpPr txBox="1"/>
          <p:nvPr/>
        </p:nvSpPr>
        <p:spPr>
          <a:xfrm>
            <a:off x="1038050" y="1729050"/>
            <a:ext cx="2694900" cy="8427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it" sz="3500" b="1">
                <a:solidFill>
                  <a:srgbClr val="222222"/>
                </a:solidFill>
                <a:latin typeface="Amatic SC"/>
                <a:ea typeface="Amatic SC"/>
                <a:cs typeface="Amatic SC"/>
                <a:sym typeface="Amatic SC"/>
              </a:rPr>
              <a:t>GIUSEPPE VERDI</a:t>
            </a:r>
            <a:endParaRPr sz="3500" b="1">
              <a:solidFill>
                <a:srgbClr val="222222"/>
              </a:solidFill>
              <a:latin typeface="Amatic SC"/>
              <a:ea typeface="Amatic SC"/>
              <a:cs typeface="Amatic SC"/>
              <a:sym typeface="Amatic SC"/>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FE599"/>
        </a:solidFill>
        <a:effectLst/>
      </p:bgPr>
    </p:bg>
    <p:spTree>
      <p:nvGrpSpPr>
        <p:cNvPr id="1" name="Shape 73"/>
        <p:cNvGrpSpPr/>
        <p:nvPr/>
      </p:nvGrpSpPr>
      <p:grpSpPr>
        <a:xfrm>
          <a:off x="0" y="0"/>
          <a:ext cx="0" cy="0"/>
          <a:chOff x="0" y="0"/>
          <a:chExt cx="0" cy="0"/>
        </a:xfrm>
      </p:grpSpPr>
      <p:sp>
        <p:nvSpPr>
          <p:cNvPr id="74" name="Google Shape;74;p16"/>
          <p:cNvSpPr txBox="1">
            <a:spLocks noGrp="1"/>
          </p:cNvSpPr>
          <p:nvPr>
            <p:ph type="title"/>
          </p:nvPr>
        </p:nvSpPr>
        <p:spPr>
          <a:xfrm>
            <a:off x="265500" y="1081400"/>
            <a:ext cx="4045200" cy="17103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it"/>
              <a:t>QUALE  STORIA RACCONTA “AIDA”?</a:t>
            </a:r>
            <a:endParaRPr/>
          </a:p>
        </p:txBody>
      </p:sp>
      <p:pic>
        <p:nvPicPr>
          <p:cNvPr id="75" name="Google Shape;75;p16"/>
          <p:cNvPicPr preferRelativeResize="0"/>
          <p:nvPr/>
        </p:nvPicPr>
        <p:blipFill>
          <a:blip r:embed="rId3">
            <a:alphaModFix/>
          </a:blip>
          <a:stretch>
            <a:fillRect/>
          </a:stretch>
        </p:blipFill>
        <p:spPr>
          <a:xfrm>
            <a:off x="4438900" y="0"/>
            <a:ext cx="4705109" cy="5143501"/>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FE599"/>
        </a:solidFill>
        <a:effectLst/>
      </p:bgPr>
    </p:bg>
    <p:spTree>
      <p:nvGrpSpPr>
        <p:cNvPr id="1" name="Shape 79"/>
        <p:cNvGrpSpPr/>
        <p:nvPr/>
      </p:nvGrpSpPr>
      <p:grpSpPr>
        <a:xfrm>
          <a:off x="0" y="0"/>
          <a:ext cx="0" cy="0"/>
          <a:chOff x="0" y="0"/>
          <a:chExt cx="0" cy="0"/>
        </a:xfrm>
      </p:grpSpPr>
      <p:sp>
        <p:nvSpPr>
          <p:cNvPr id="80" name="Google Shape;80;p17"/>
          <p:cNvSpPr txBox="1"/>
          <p:nvPr/>
        </p:nvSpPr>
        <p:spPr>
          <a:xfrm>
            <a:off x="0" y="31050"/>
            <a:ext cx="9144000" cy="5081400"/>
          </a:xfrm>
          <a:prstGeom prst="rect">
            <a:avLst/>
          </a:prstGeom>
          <a:noFill/>
          <a:ln>
            <a:noFill/>
          </a:ln>
        </p:spPr>
        <p:txBody>
          <a:bodyPr spcFirstLastPara="1" wrap="square" lIns="91425" tIns="91425" rIns="91425" bIns="91425" anchor="t" anchorCtr="0">
            <a:noAutofit/>
          </a:bodyPr>
          <a:lstStyle/>
          <a:p>
            <a:pPr marL="0" lvl="0" indent="0" algn="just" rtl="0">
              <a:spcBef>
                <a:spcPts val="0"/>
              </a:spcBef>
              <a:spcAft>
                <a:spcPts val="0"/>
              </a:spcAft>
              <a:buNone/>
            </a:pPr>
            <a:r>
              <a:rPr lang="it" sz="2300">
                <a:solidFill>
                  <a:srgbClr val="222222"/>
                </a:solidFill>
                <a:highlight>
                  <a:srgbClr val="FFE599"/>
                </a:highlight>
                <a:latin typeface="Amatic SC"/>
                <a:ea typeface="Amatic SC"/>
                <a:cs typeface="Amatic SC"/>
                <a:sym typeface="Amatic SC"/>
              </a:rPr>
              <a:t>Durante una guerra, </a:t>
            </a:r>
            <a:r>
              <a:rPr lang="it" sz="2300" b="1">
                <a:solidFill>
                  <a:srgbClr val="222222"/>
                </a:solidFill>
                <a:highlight>
                  <a:srgbClr val="FFE599"/>
                </a:highlight>
                <a:latin typeface="Amatic SC"/>
                <a:ea typeface="Amatic SC"/>
                <a:cs typeface="Amatic SC"/>
                <a:sym typeface="Amatic SC"/>
              </a:rPr>
              <a:t>Aida</a:t>
            </a:r>
            <a:r>
              <a:rPr lang="it" sz="2300">
                <a:solidFill>
                  <a:srgbClr val="222222"/>
                </a:solidFill>
                <a:highlight>
                  <a:srgbClr val="FFE599"/>
                </a:highlight>
                <a:latin typeface="Amatic SC"/>
                <a:ea typeface="Amatic SC"/>
                <a:cs typeface="Amatic SC"/>
                <a:sym typeface="Amatic SC"/>
              </a:rPr>
              <a:t>, la figlia del re etiope, è stata fatta schiava e portata in Egitto, dove però nessuno conosce la sua vera identità.</a:t>
            </a:r>
            <a:endParaRPr sz="2300">
              <a:solidFill>
                <a:srgbClr val="222222"/>
              </a:solidFill>
              <a:highlight>
                <a:srgbClr val="FFE599"/>
              </a:highlight>
              <a:latin typeface="Amatic SC"/>
              <a:ea typeface="Amatic SC"/>
              <a:cs typeface="Amatic SC"/>
              <a:sym typeface="Amatic SC"/>
            </a:endParaRPr>
          </a:p>
          <a:p>
            <a:pPr marL="0" lvl="0" indent="0" algn="just" rtl="0">
              <a:spcBef>
                <a:spcPts val="0"/>
              </a:spcBef>
              <a:spcAft>
                <a:spcPts val="0"/>
              </a:spcAft>
              <a:buNone/>
            </a:pPr>
            <a:r>
              <a:rPr lang="it" sz="2300">
                <a:solidFill>
                  <a:srgbClr val="222222"/>
                </a:solidFill>
                <a:highlight>
                  <a:srgbClr val="FFE599"/>
                </a:highlight>
                <a:latin typeface="Amatic SC"/>
                <a:ea typeface="Amatic SC"/>
                <a:cs typeface="Amatic SC"/>
                <a:sym typeface="Amatic SC"/>
              </a:rPr>
              <a:t>Durante la schiavitù, si innamora del comandante delle truppe egiziane </a:t>
            </a:r>
            <a:r>
              <a:rPr lang="it" sz="2300" b="1">
                <a:solidFill>
                  <a:srgbClr val="222222"/>
                </a:solidFill>
                <a:highlight>
                  <a:srgbClr val="FFE599"/>
                </a:highlight>
                <a:latin typeface="Amatic SC"/>
                <a:ea typeface="Amatic SC"/>
                <a:cs typeface="Amatic SC"/>
                <a:sym typeface="Amatic SC"/>
              </a:rPr>
              <a:t>Radames</a:t>
            </a:r>
            <a:r>
              <a:rPr lang="it" sz="2300">
                <a:solidFill>
                  <a:srgbClr val="222222"/>
                </a:solidFill>
                <a:highlight>
                  <a:srgbClr val="FFE599"/>
                </a:highlight>
                <a:latin typeface="Amatic SC"/>
                <a:ea typeface="Amatic SC"/>
                <a:cs typeface="Amatic SC"/>
                <a:sym typeface="Amatic SC"/>
              </a:rPr>
              <a:t> che ricambia il suo amore.</a:t>
            </a:r>
            <a:endParaRPr sz="2300">
              <a:solidFill>
                <a:srgbClr val="222222"/>
              </a:solidFill>
              <a:highlight>
                <a:srgbClr val="FFE599"/>
              </a:highlight>
              <a:latin typeface="Amatic SC"/>
              <a:ea typeface="Amatic SC"/>
              <a:cs typeface="Amatic SC"/>
              <a:sym typeface="Amatic SC"/>
            </a:endParaRPr>
          </a:p>
          <a:p>
            <a:pPr marL="0" lvl="0" indent="0" algn="just" rtl="0">
              <a:spcBef>
                <a:spcPts val="0"/>
              </a:spcBef>
              <a:spcAft>
                <a:spcPts val="0"/>
              </a:spcAft>
              <a:buNone/>
            </a:pPr>
            <a:r>
              <a:rPr lang="it" sz="2300">
                <a:solidFill>
                  <a:srgbClr val="222222"/>
                </a:solidFill>
                <a:highlight>
                  <a:srgbClr val="FFE599"/>
                </a:highlight>
                <a:latin typeface="Amatic SC"/>
                <a:ea typeface="Amatic SC"/>
                <a:cs typeface="Amatic SC"/>
                <a:sym typeface="Amatic SC"/>
              </a:rPr>
              <a:t>A dividere Aida e Radames, non è solo la questione "sociale", Radames è anche il futuro erede al trono egiziano, essendo "promesso" alla figlia del faraone, </a:t>
            </a:r>
            <a:r>
              <a:rPr lang="it" sz="2300" b="1">
                <a:solidFill>
                  <a:srgbClr val="222222"/>
                </a:solidFill>
                <a:highlight>
                  <a:srgbClr val="FFE599"/>
                </a:highlight>
                <a:latin typeface="Amatic SC"/>
                <a:ea typeface="Amatic SC"/>
                <a:cs typeface="Amatic SC"/>
                <a:sym typeface="Amatic SC"/>
              </a:rPr>
              <a:t>Amneris</a:t>
            </a:r>
            <a:r>
              <a:rPr lang="it" sz="2300">
                <a:solidFill>
                  <a:srgbClr val="222222"/>
                </a:solidFill>
                <a:highlight>
                  <a:srgbClr val="FFE599"/>
                </a:highlight>
                <a:latin typeface="Amatic SC"/>
                <a:ea typeface="Amatic SC"/>
                <a:cs typeface="Amatic SC"/>
                <a:sym typeface="Amatic SC"/>
              </a:rPr>
              <a:t>.</a:t>
            </a:r>
            <a:endParaRPr sz="2300">
              <a:solidFill>
                <a:srgbClr val="222222"/>
              </a:solidFill>
              <a:highlight>
                <a:srgbClr val="FFE599"/>
              </a:highlight>
              <a:latin typeface="Amatic SC"/>
              <a:ea typeface="Amatic SC"/>
              <a:cs typeface="Amatic SC"/>
              <a:sym typeface="Amatic SC"/>
            </a:endParaRPr>
          </a:p>
          <a:p>
            <a:pPr marL="0" lvl="0" indent="0" algn="just" rtl="0">
              <a:spcBef>
                <a:spcPts val="0"/>
              </a:spcBef>
              <a:spcAft>
                <a:spcPts val="0"/>
              </a:spcAft>
              <a:buNone/>
            </a:pPr>
            <a:r>
              <a:rPr lang="it" sz="2300">
                <a:solidFill>
                  <a:srgbClr val="222222"/>
                </a:solidFill>
                <a:highlight>
                  <a:srgbClr val="FFE599"/>
                </a:highlight>
                <a:latin typeface="Amatic SC"/>
                <a:ea typeface="Amatic SC"/>
                <a:cs typeface="Amatic SC"/>
                <a:sym typeface="Amatic SC"/>
              </a:rPr>
              <a:t>Quando , durante una seconda guerra viene fatto schiavo il re di Etiopia (il padre di Aida), questi la convince ad usare il suo ascendente su Radames per farsi dire quale sarà la prossima mossa dell'Egitto contro l'Etiopia.</a:t>
            </a:r>
            <a:endParaRPr sz="2300">
              <a:solidFill>
                <a:srgbClr val="222222"/>
              </a:solidFill>
              <a:highlight>
                <a:srgbClr val="FFE599"/>
              </a:highlight>
              <a:latin typeface="Amatic SC"/>
              <a:ea typeface="Amatic SC"/>
              <a:cs typeface="Amatic SC"/>
              <a:sym typeface="Amatic SC"/>
            </a:endParaRPr>
          </a:p>
          <a:p>
            <a:pPr marL="0" lvl="0" indent="0" algn="just" rtl="0">
              <a:spcBef>
                <a:spcPts val="0"/>
              </a:spcBef>
              <a:spcAft>
                <a:spcPts val="0"/>
              </a:spcAft>
              <a:buNone/>
            </a:pPr>
            <a:r>
              <a:rPr lang="it" sz="2300">
                <a:solidFill>
                  <a:srgbClr val="222222"/>
                </a:solidFill>
                <a:highlight>
                  <a:srgbClr val="FFE599"/>
                </a:highlight>
                <a:latin typeface="Amatic SC"/>
                <a:ea typeface="Amatic SC"/>
                <a:cs typeface="Amatic SC"/>
                <a:sym typeface="Amatic SC"/>
              </a:rPr>
              <a:t>Radames cade nella trappola e, una volta resosi conto di aver tradito la sua patria si costituisce e viene condannato a essere sepolto vivo, nonostante le suppliche che Amneris rivolge a suo padre e ai sacerdoti che hanno il compito di condannare (o meno) Radames.</a:t>
            </a:r>
            <a:endParaRPr sz="2300">
              <a:solidFill>
                <a:srgbClr val="222222"/>
              </a:solidFill>
              <a:highlight>
                <a:srgbClr val="FFE599"/>
              </a:highlight>
              <a:latin typeface="Amatic SC"/>
              <a:ea typeface="Amatic SC"/>
              <a:cs typeface="Amatic SC"/>
              <a:sym typeface="Amatic SC"/>
            </a:endParaRPr>
          </a:p>
          <a:p>
            <a:pPr marL="0" lvl="0" indent="0" algn="just" rtl="0">
              <a:spcBef>
                <a:spcPts val="0"/>
              </a:spcBef>
              <a:spcAft>
                <a:spcPts val="0"/>
              </a:spcAft>
              <a:buNone/>
            </a:pPr>
            <a:r>
              <a:rPr lang="it" sz="2300">
                <a:solidFill>
                  <a:srgbClr val="222222"/>
                </a:solidFill>
                <a:highlight>
                  <a:srgbClr val="FFE599"/>
                </a:highlight>
                <a:latin typeface="Amatic SC"/>
                <a:ea typeface="Amatic SC"/>
                <a:cs typeface="Amatic SC"/>
                <a:sym typeface="Amatic SC"/>
              </a:rPr>
              <a:t>Aida, ancora innamorata di lui, non lo abbandonerà neppure nella morte. Deciderà di farsi seppellire viva con lui.</a:t>
            </a:r>
            <a:endParaRPr sz="2300">
              <a:solidFill>
                <a:srgbClr val="222222"/>
              </a:solidFill>
              <a:highlight>
                <a:srgbClr val="FFE599"/>
              </a:highlight>
              <a:latin typeface="Amatic SC"/>
              <a:ea typeface="Amatic SC"/>
              <a:cs typeface="Amatic SC"/>
              <a:sym typeface="Amatic SC"/>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FE599"/>
        </a:solidFill>
        <a:effectLst/>
      </p:bgPr>
    </p:bg>
    <p:spTree>
      <p:nvGrpSpPr>
        <p:cNvPr id="1" name="Shape 84"/>
        <p:cNvGrpSpPr/>
        <p:nvPr/>
      </p:nvGrpSpPr>
      <p:grpSpPr>
        <a:xfrm>
          <a:off x="0" y="0"/>
          <a:ext cx="0" cy="0"/>
          <a:chOff x="0" y="0"/>
          <a:chExt cx="0" cy="0"/>
        </a:xfrm>
      </p:grpSpPr>
      <p:pic>
        <p:nvPicPr>
          <p:cNvPr id="85" name="Google Shape;85;p18"/>
          <p:cNvPicPr preferRelativeResize="0"/>
          <p:nvPr/>
        </p:nvPicPr>
        <p:blipFill>
          <a:blip r:embed="rId3">
            <a:alphaModFix/>
          </a:blip>
          <a:stretch>
            <a:fillRect/>
          </a:stretch>
        </p:blipFill>
        <p:spPr>
          <a:xfrm>
            <a:off x="363100" y="1230675"/>
            <a:ext cx="3476948" cy="2419351"/>
          </a:xfrm>
          <a:prstGeom prst="rect">
            <a:avLst/>
          </a:prstGeom>
          <a:noFill/>
          <a:ln>
            <a:noFill/>
          </a:ln>
        </p:spPr>
      </p:pic>
      <p:pic>
        <p:nvPicPr>
          <p:cNvPr id="86" name="Google Shape;86;p18"/>
          <p:cNvPicPr preferRelativeResize="0"/>
          <p:nvPr/>
        </p:nvPicPr>
        <p:blipFill>
          <a:blip r:embed="rId4">
            <a:alphaModFix/>
          </a:blip>
          <a:stretch>
            <a:fillRect/>
          </a:stretch>
        </p:blipFill>
        <p:spPr>
          <a:xfrm>
            <a:off x="5870025" y="148725"/>
            <a:ext cx="2789350" cy="3813674"/>
          </a:xfrm>
          <a:prstGeom prst="rect">
            <a:avLst/>
          </a:prstGeom>
          <a:noFill/>
          <a:ln>
            <a:noFill/>
          </a:ln>
        </p:spPr>
      </p:pic>
      <p:sp>
        <p:nvSpPr>
          <p:cNvPr id="87" name="Google Shape;87;p18"/>
          <p:cNvSpPr txBox="1"/>
          <p:nvPr/>
        </p:nvSpPr>
        <p:spPr>
          <a:xfrm>
            <a:off x="879975" y="3928900"/>
            <a:ext cx="991500" cy="8427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it" sz="3500" b="1">
                <a:solidFill>
                  <a:srgbClr val="222222"/>
                </a:solidFill>
                <a:latin typeface="Amatic SC"/>
                <a:ea typeface="Amatic SC"/>
                <a:cs typeface="Amatic SC"/>
                <a:sym typeface="Amatic SC"/>
              </a:rPr>
              <a:t>AIDA</a:t>
            </a:r>
            <a:endParaRPr sz="3500" b="1">
              <a:solidFill>
                <a:srgbClr val="222222"/>
              </a:solidFill>
              <a:latin typeface="Amatic SC"/>
              <a:ea typeface="Amatic SC"/>
              <a:cs typeface="Amatic SC"/>
              <a:sym typeface="Amatic SC"/>
            </a:endParaRPr>
          </a:p>
        </p:txBody>
      </p:sp>
      <p:sp>
        <p:nvSpPr>
          <p:cNvPr id="88" name="Google Shape;88;p18"/>
          <p:cNvSpPr txBox="1"/>
          <p:nvPr/>
        </p:nvSpPr>
        <p:spPr>
          <a:xfrm>
            <a:off x="5940400" y="4106100"/>
            <a:ext cx="1570200" cy="8427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it" sz="3500" b="1">
                <a:solidFill>
                  <a:srgbClr val="222222"/>
                </a:solidFill>
                <a:latin typeface="Amatic SC"/>
                <a:ea typeface="Amatic SC"/>
                <a:cs typeface="Amatic SC"/>
                <a:sym typeface="Amatic SC"/>
              </a:rPr>
              <a:t>RADAMES</a:t>
            </a:r>
            <a:endParaRPr sz="3500" b="1">
              <a:solidFill>
                <a:srgbClr val="222222"/>
              </a:solidFill>
              <a:latin typeface="Amatic SC"/>
              <a:ea typeface="Amatic SC"/>
              <a:cs typeface="Amatic SC"/>
              <a:sym typeface="Amatic SC"/>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2"/>
        <p:cNvGrpSpPr/>
        <p:nvPr/>
      </p:nvGrpSpPr>
      <p:grpSpPr>
        <a:xfrm>
          <a:off x="0" y="0"/>
          <a:ext cx="0" cy="0"/>
          <a:chOff x="0" y="0"/>
          <a:chExt cx="0" cy="0"/>
        </a:xfrm>
      </p:grpSpPr>
      <p:sp>
        <p:nvSpPr>
          <p:cNvPr id="93" name="Google Shape;93;p19"/>
          <p:cNvSpPr txBox="1">
            <a:spLocks noGrp="1"/>
          </p:cNvSpPr>
          <p:nvPr>
            <p:ph type="title"/>
          </p:nvPr>
        </p:nvSpPr>
        <p:spPr>
          <a:xfrm>
            <a:off x="4877475" y="296900"/>
            <a:ext cx="3981900" cy="6291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it" sz="2400">
                <a:highlight>
                  <a:srgbClr val="FFE599"/>
                </a:highlight>
              </a:rPr>
              <a:t>COMPLESSITà DEL RUOLO DELLA PROTAGONISTA</a:t>
            </a:r>
            <a:endParaRPr sz="2400">
              <a:highlight>
                <a:srgbClr val="FFE599"/>
              </a:highlight>
            </a:endParaRPr>
          </a:p>
        </p:txBody>
      </p:sp>
      <p:sp>
        <p:nvSpPr>
          <p:cNvPr id="94" name="Google Shape;94;p19"/>
          <p:cNvSpPr txBox="1">
            <a:spLocks noGrp="1"/>
          </p:cNvSpPr>
          <p:nvPr>
            <p:ph type="body" idx="1"/>
          </p:nvPr>
        </p:nvSpPr>
        <p:spPr>
          <a:xfrm>
            <a:off x="4877475" y="926000"/>
            <a:ext cx="3981900" cy="3932400"/>
          </a:xfrm>
          <a:prstGeom prst="rect">
            <a:avLst/>
          </a:prstGeom>
        </p:spPr>
        <p:txBody>
          <a:bodyPr spcFirstLastPara="1" wrap="square" lIns="91425" tIns="91425" rIns="91425" bIns="91425" anchor="t" anchorCtr="0">
            <a:noAutofit/>
          </a:bodyPr>
          <a:lstStyle/>
          <a:p>
            <a:pPr marL="0" lvl="0" indent="0" algn="just" rtl="0">
              <a:spcBef>
                <a:spcPts val="0"/>
              </a:spcBef>
              <a:spcAft>
                <a:spcPts val="0"/>
              </a:spcAft>
              <a:buNone/>
            </a:pPr>
            <a:r>
              <a:rPr lang="it" sz="2000">
                <a:solidFill>
                  <a:srgbClr val="222222"/>
                </a:solidFill>
                <a:highlight>
                  <a:srgbClr val="FFFFFF"/>
                </a:highlight>
                <a:latin typeface="Amatic SC"/>
                <a:ea typeface="Amatic SC"/>
                <a:cs typeface="Amatic SC"/>
                <a:sym typeface="Amatic SC"/>
              </a:rPr>
              <a:t>La protagonista deve essere in grado di esprimere </a:t>
            </a:r>
            <a:r>
              <a:rPr lang="it" sz="2000" b="1">
                <a:solidFill>
                  <a:srgbClr val="222222"/>
                </a:solidFill>
                <a:highlight>
                  <a:srgbClr val="FFFFFF"/>
                </a:highlight>
                <a:latin typeface="Amatic SC"/>
                <a:ea typeface="Amatic SC"/>
                <a:cs typeface="Amatic SC"/>
                <a:sym typeface="Amatic SC"/>
              </a:rPr>
              <a:t>un'intensità molto forte a livello lirico e drammatico.</a:t>
            </a:r>
            <a:endParaRPr sz="2000" b="1">
              <a:solidFill>
                <a:srgbClr val="222222"/>
              </a:solidFill>
              <a:highlight>
                <a:srgbClr val="FFFFFF"/>
              </a:highlight>
              <a:latin typeface="Amatic SC"/>
              <a:ea typeface="Amatic SC"/>
              <a:cs typeface="Amatic SC"/>
              <a:sym typeface="Amatic SC"/>
            </a:endParaRPr>
          </a:p>
          <a:p>
            <a:pPr marL="0" lvl="0" indent="0" algn="just" rtl="0">
              <a:lnSpc>
                <a:spcPct val="150000"/>
              </a:lnSpc>
              <a:spcBef>
                <a:spcPts val="900"/>
              </a:spcBef>
              <a:spcAft>
                <a:spcPts val="0"/>
              </a:spcAft>
              <a:buNone/>
            </a:pPr>
            <a:r>
              <a:rPr lang="it" sz="2000">
                <a:solidFill>
                  <a:srgbClr val="222222"/>
                </a:solidFill>
                <a:highlight>
                  <a:srgbClr val="FFFFFF"/>
                </a:highlight>
                <a:latin typeface="Amatic SC"/>
                <a:ea typeface="Amatic SC"/>
                <a:cs typeface="Amatic SC"/>
                <a:sym typeface="Amatic SC"/>
              </a:rPr>
              <a:t>Inoltre deve essere convincente a livello interpretativo: i suoi affetti si dividono tra Radames, il legame con la sua terra e con suo padre, di fatto interpretando tre parti: il ruolo dell’amante, il ruolo della schiava e il ruolo della figlia.</a:t>
            </a:r>
            <a:endParaRPr sz="2000">
              <a:solidFill>
                <a:srgbClr val="222222"/>
              </a:solidFill>
              <a:highlight>
                <a:srgbClr val="FFFFFF"/>
              </a:highlight>
              <a:latin typeface="Amatic SC"/>
              <a:ea typeface="Amatic SC"/>
              <a:cs typeface="Amatic SC"/>
              <a:sym typeface="Amatic SC"/>
            </a:endParaRPr>
          </a:p>
          <a:p>
            <a:pPr marL="0" lvl="0" indent="0" algn="just" rtl="0">
              <a:spcBef>
                <a:spcPts val="900"/>
              </a:spcBef>
              <a:spcAft>
                <a:spcPts val="0"/>
              </a:spcAft>
              <a:buNone/>
            </a:pPr>
            <a:endParaRPr sz="2400" b="1">
              <a:latin typeface="Amatic SC"/>
              <a:ea typeface="Amatic SC"/>
              <a:cs typeface="Amatic SC"/>
              <a:sym typeface="Amatic SC"/>
            </a:endParaRPr>
          </a:p>
        </p:txBody>
      </p:sp>
      <p:pic>
        <p:nvPicPr>
          <p:cNvPr id="95" name="Google Shape;95;p19"/>
          <p:cNvPicPr preferRelativeResize="0"/>
          <p:nvPr/>
        </p:nvPicPr>
        <p:blipFill>
          <a:blip r:embed="rId3">
            <a:alphaModFix/>
          </a:blip>
          <a:stretch>
            <a:fillRect/>
          </a:stretch>
        </p:blipFill>
        <p:spPr>
          <a:xfrm>
            <a:off x="86775" y="296900"/>
            <a:ext cx="4689025" cy="4689025"/>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9"/>
        <p:cNvGrpSpPr/>
        <p:nvPr/>
      </p:nvGrpSpPr>
      <p:grpSpPr>
        <a:xfrm>
          <a:off x="0" y="0"/>
          <a:ext cx="0" cy="0"/>
          <a:chOff x="0" y="0"/>
          <a:chExt cx="0" cy="0"/>
        </a:xfrm>
      </p:grpSpPr>
      <p:sp>
        <p:nvSpPr>
          <p:cNvPr id="100" name="Google Shape;100;p20"/>
          <p:cNvSpPr txBox="1">
            <a:spLocks noGrp="1"/>
          </p:cNvSpPr>
          <p:nvPr>
            <p:ph type="title"/>
          </p:nvPr>
        </p:nvSpPr>
        <p:spPr>
          <a:xfrm>
            <a:off x="4877475" y="296900"/>
            <a:ext cx="3981900" cy="6291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it" sz="2400">
                <a:highlight>
                  <a:srgbClr val="FFE599"/>
                </a:highlight>
              </a:rPr>
              <a:t>LA MUSICA</a:t>
            </a:r>
            <a:endParaRPr sz="2400">
              <a:highlight>
                <a:srgbClr val="FFE599"/>
              </a:highlight>
            </a:endParaRPr>
          </a:p>
        </p:txBody>
      </p:sp>
      <p:sp>
        <p:nvSpPr>
          <p:cNvPr id="101" name="Google Shape;101;p20"/>
          <p:cNvSpPr txBox="1">
            <a:spLocks noGrp="1"/>
          </p:cNvSpPr>
          <p:nvPr>
            <p:ph type="body" idx="1"/>
          </p:nvPr>
        </p:nvSpPr>
        <p:spPr>
          <a:xfrm>
            <a:off x="4877475" y="926000"/>
            <a:ext cx="3981900" cy="3932400"/>
          </a:xfrm>
          <a:prstGeom prst="rect">
            <a:avLst/>
          </a:prstGeom>
        </p:spPr>
        <p:txBody>
          <a:bodyPr spcFirstLastPara="1" wrap="square" lIns="91425" tIns="91425" rIns="91425" bIns="91425" anchor="t" anchorCtr="0">
            <a:noAutofit/>
          </a:bodyPr>
          <a:lstStyle/>
          <a:p>
            <a:pPr marL="0" lvl="0" indent="0" algn="just" rtl="0">
              <a:lnSpc>
                <a:spcPct val="150000"/>
              </a:lnSpc>
              <a:spcBef>
                <a:spcPts val="900"/>
              </a:spcBef>
              <a:spcAft>
                <a:spcPts val="0"/>
              </a:spcAft>
              <a:buNone/>
            </a:pPr>
            <a:r>
              <a:rPr lang="it" sz="1800">
                <a:solidFill>
                  <a:srgbClr val="222222"/>
                </a:solidFill>
                <a:highlight>
                  <a:srgbClr val="FFFFFF"/>
                </a:highlight>
                <a:latin typeface="Amatic SC"/>
                <a:ea typeface="Amatic SC"/>
                <a:cs typeface="Amatic SC"/>
                <a:sym typeface="Amatic SC"/>
              </a:rPr>
              <a:t>Non vi è impiego nell’intera opera, di melodie che facciano richiamo a sonorità egizie o arabe.</a:t>
            </a:r>
            <a:endParaRPr sz="1800">
              <a:solidFill>
                <a:srgbClr val="222222"/>
              </a:solidFill>
              <a:highlight>
                <a:srgbClr val="FFFFFF"/>
              </a:highlight>
              <a:latin typeface="Amatic SC"/>
              <a:ea typeface="Amatic SC"/>
              <a:cs typeface="Amatic SC"/>
              <a:sym typeface="Amatic SC"/>
            </a:endParaRPr>
          </a:p>
          <a:p>
            <a:pPr marL="0" lvl="0" indent="0" algn="just" rtl="0">
              <a:lnSpc>
                <a:spcPct val="150000"/>
              </a:lnSpc>
              <a:spcBef>
                <a:spcPts val="900"/>
              </a:spcBef>
              <a:spcAft>
                <a:spcPts val="0"/>
              </a:spcAft>
              <a:buNone/>
            </a:pPr>
            <a:r>
              <a:rPr lang="it" sz="1800">
                <a:solidFill>
                  <a:srgbClr val="222222"/>
                </a:solidFill>
                <a:highlight>
                  <a:srgbClr val="FFFFFF"/>
                </a:highlight>
                <a:latin typeface="Amatic SC"/>
                <a:ea typeface="Amatic SC"/>
                <a:cs typeface="Amatic SC"/>
                <a:sym typeface="Amatic SC"/>
              </a:rPr>
              <a:t>La forma con la quale Verdi sperimenta e cerca quei colori caratteristici di questa epoca passata, è di fatto molto semplice: si fa uso del timbro di strumenti come l’oboe, l’arpa o i suoni gravi dei flauti, usando sistemi armonici come a esempio, altalenando, la melodia tra maggiore e minore.</a:t>
            </a:r>
            <a:endParaRPr sz="1800">
              <a:solidFill>
                <a:srgbClr val="222222"/>
              </a:solidFill>
              <a:highlight>
                <a:srgbClr val="FFFFFF"/>
              </a:highlight>
              <a:latin typeface="Amatic SC"/>
              <a:ea typeface="Amatic SC"/>
              <a:cs typeface="Amatic SC"/>
              <a:sym typeface="Amatic SC"/>
            </a:endParaRPr>
          </a:p>
          <a:p>
            <a:pPr marL="0" lvl="0" indent="0" algn="just" rtl="0">
              <a:lnSpc>
                <a:spcPct val="150000"/>
              </a:lnSpc>
              <a:spcBef>
                <a:spcPts val="900"/>
              </a:spcBef>
              <a:spcAft>
                <a:spcPts val="0"/>
              </a:spcAft>
              <a:buNone/>
            </a:pPr>
            <a:endParaRPr sz="1100">
              <a:solidFill>
                <a:srgbClr val="000000"/>
              </a:solidFill>
              <a:latin typeface="Arial"/>
              <a:ea typeface="Arial"/>
              <a:cs typeface="Arial"/>
              <a:sym typeface="Arial"/>
            </a:endParaRPr>
          </a:p>
          <a:p>
            <a:pPr marL="0" lvl="0" indent="0" algn="just" rtl="0">
              <a:lnSpc>
                <a:spcPct val="150000"/>
              </a:lnSpc>
              <a:spcBef>
                <a:spcPts val="900"/>
              </a:spcBef>
              <a:spcAft>
                <a:spcPts val="0"/>
              </a:spcAft>
              <a:buNone/>
            </a:pPr>
            <a:endParaRPr>
              <a:solidFill>
                <a:srgbClr val="222222"/>
              </a:solidFill>
              <a:highlight>
                <a:srgbClr val="FFFFFF"/>
              </a:highlight>
              <a:latin typeface="Roboto"/>
              <a:ea typeface="Roboto"/>
              <a:cs typeface="Roboto"/>
              <a:sym typeface="Roboto"/>
            </a:endParaRPr>
          </a:p>
          <a:p>
            <a:pPr marL="0" lvl="0" indent="0" algn="just" rtl="0">
              <a:lnSpc>
                <a:spcPct val="150000"/>
              </a:lnSpc>
              <a:spcBef>
                <a:spcPts val="900"/>
              </a:spcBef>
              <a:spcAft>
                <a:spcPts val="0"/>
              </a:spcAft>
              <a:buNone/>
            </a:pPr>
            <a:endParaRPr sz="2000">
              <a:solidFill>
                <a:srgbClr val="222222"/>
              </a:solidFill>
              <a:highlight>
                <a:srgbClr val="FFFFFF"/>
              </a:highlight>
              <a:latin typeface="Amatic SC"/>
              <a:ea typeface="Amatic SC"/>
              <a:cs typeface="Amatic SC"/>
              <a:sym typeface="Amatic SC"/>
            </a:endParaRPr>
          </a:p>
          <a:p>
            <a:pPr marL="0" lvl="0" indent="0" algn="just" rtl="0">
              <a:spcBef>
                <a:spcPts val="900"/>
              </a:spcBef>
              <a:spcAft>
                <a:spcPts val="0"/>
              </a:spcAft>
              <a:buNone/>
            </a:pPr>
            <a:endParaRPr sz="2400" b="1">
              <a:latin typeface="Amatic SC"/>
              <a:ea typeface="Amatic SC"/>
              <a:cs typeface="Amatic SC"/>
              <a:sym typeface="Amatic SC"/>
            </a:endParaRPr>
          </a:p>
        </p:txBody>
      </p:sp>
      <p:pic>
        <p:nvPicPr>
          <p:cNvPr id="102" name="Google Shape;102;p20"/>
          <p:cNvPicPr preferRelativeResize="0"/>
          <p:nvPr/>
        </p:nvPicPr>
        <p:blipFill>
          <a:blip r:embed="rId3">
            <a:alphaModFix/>
          </a:blip>
          <a:stretch>
            <a:fillRect/>
          </a:stretch>
        </p:blipFill>
        <p:spPr>
          <a:xfrm>
            <a:off x="347346" y="0"/>
            <a:ext cx="3751304" cy="5093876"/>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6"/>
        <p:cNvGrpSpPr/>
        <p:nvPr/>
      </p:nvGrpSpPr>
      <p:grpSpPr>
        <a:xfrm>
          <a:off x="0" y="0"/>
          <a:ext cx="0" cy="0"/>
          <a:chOff x="0" y="0"/>
          <a:chExt cx="0" cy="0"/>
        </a:xfrm>
      </p:grpSpPr>
      <p:sp>
        <p:nvSpPr>
          <p:cNvPr id="107" name="Google Shape;107;p21"/>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it" sz="3600">
                <a:solidFill>
                  <a:srgbClr val="000000"/>
                </a:solidFill>
                <a:highlight>
                  <a:srgbClr val="FFE599"/>
                </a:highlight>
              </a:rPr>
              <a:t>PER STUDIARE</a:t>
            </a:r>
            <a:endParaRPr>
              <a:solidFill>
                <a:srgbClr val="000000"/>
              </a:solidFill>
              <a:highlight>
                <a:srgbClr val="FFE599"/>
              </a:highlight>
            </a:endParaRPr>
          </a:p>
        </p:txBody>
      </p:sp>
      <p:sp>
        <p:nvSpPr>
          <p:cNvPr id="108" name="Google Shape;108;p21"/>
          <p:cNvSpPr txBox="1">
            <a:spLocks noGrp="1"/>
          </p:cNvSpPr>
          <p:nvPr>
            <p:ph type="body" idx="1"/>
          </p:nvPr>
        </p:nvSpPr>
        <p:spPr>
          <a:xfrm>
            <a:off x="311700" y="1389600"/>
            <a:ext cx="7701300" cy="3179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it" sz="2600" b="1">
                <a:latin typeface="Amatic SC"/>
                <a:ea typeface="Amatic SC"/>
                <a:cs typeface="Amatic SC"/>
                <a:sym typeface="Amatic SC"/>
              </a:rPr>
              <a:t>CHI è AIDA?</a:t>
            </a:r>
            <a:endParaRPr sz="2600" b="1">
              <a:latin typeface="Amatic SC"/>
              <a:ea typeface="Amatic SC"/>
              <a:cs typeface="Amatic SC"/>
              <a:sym typeface="Amatic SC"/>
            </a:endParaRPr>
          </a:p>
          <a:p>
            <a:pPr marL="0" lvl="0" indent="0" algn="l" rtl="0">
              <a:spcBef>
                <a:spcPts val="1600"/>
              </a:spcBef>
              <a:spcAft>
                <a:spcPts val="0"/>
              </a:spcAft>
              <a:buNone/>
            </a:pPr>
            <a:r>
              <a:rPr lang="it" sz="2600" b="1">
                <a:latin typeface="Amatic SC"/>
                <a:ea typeface="Amatic SC"/>
                <a:cs typeface="Amatic SC"/>
                <a:sym typeface="Amatic SC"/>
              </a:rPr>
              <a:t>CHI HA COMPOSTO “AIDA”?</a:t>
            </a:r>
            <a:endParaRPr sz="2600" b="1">
              <a:latin typeface="Amatic SC"/>
              <a:ea typeface="Amatic SC"/>
              <a:cs typeface="Amatic SC"/>
              <a:sym typeface="Amatic SC"/>
            </a:endParaRPr>
          </a:p>
          <a:p>
            <a:pPr marL="0" lvl="0" indent="0" algn="l" rtl="0">
              <a:spcBef>
                <a:spcPts val="1600"/>
              </a:spcBef>
              <a:spcAft>
                <a:spcPts val="0"/>
              </a:spcAft>
              <a:buNone/>
            </a:pPr>
            <a:r>
              <a:rPr lang="it" sz="2600" b="1">
                <a:latin typeface="Amatic SC"/>
                <a:ea typeface="Amatic SC"/>
                <a:cs typeface="Amatic SC"/>
                <a:sym typeface="Amatic SC"/>
              </a:rPr>
              <a:t>QUALE STORIA RACCONTA “AIDA”?</a:t>
            </a:r>
            <a:endParaRPr sz="2600" b="1">
              <a:latin typeface="Amatic SC"/>
              <a:ea typeface="Amatic SC"/>
              <a:cs typeface="Amatic SC"/>
              <a:sym typeface="Amatic SC"/>
            </a:endParaRPr>
          </a:p>
          <a:p>
            <a:pPr marL="0" lvl="0" indent="0" algn="l" rtl="0">
              <a:spcBef>
                <a:spcPts val="1600"/>
              </a:spcBef>
              <a:spcAft>
                <a:spcPts val="0"/>
              </a:spcAft>
              <a:buNone/>
            </a:pPr>
            <a:r>
              <a:rPr lang="it" sz="2600" b="1">
                <a:latin typeface="Amatic SC"/>
                <a:ea typeface="Amatic SC"/>
                <a:cs typeface="Amatic SC"/>
                <a:sym typeface="Amatic SC"/>
              </a:rPr>
              <a:t>PERCHé IL RUOLO DELLA CANTANTE PROTAGONISTA è COMPLESSO?</a:t>
            </a:r>
            <a:endParaRPr sz="2600" b="1">
              <a:latin typeface="Amatic SC"/>
              <a:ea typeface="Amatic SC"/>
              <a:cs typeface="Amatic SC"/>
              <a:sym typeface="Amatic SC"/>
            </a:endParaRPr>
          </a:p>
          <a:p>
            <a:pPr marL="0" lvl="0" indent="0" algn="l" rtl="0">
              <a:spcBef>
                <a:spcPts val="1600"/>
              </a:spcBef>
              <a:spcAft>
                <a:spcPts val="1600"/>
              </a:spcAft>
              <a:buNone/>
            </a:pPr>
            <a:r>
              <a:rPr lang="it" sz="2600" b="1">
                <a:latin typeface="Amatic SC"/>
                <a:ea typeface="Amatic SC"/>
                <a:cs typeface="Amatic SC"/>
                <a:sym typeface="Amatic SC"/>
              </a:rPr>
              <a:t>IN CHE MODO VERDI RICHIAMA LE CARATTERISTICHE PROPRIE DEL MONDO DI AIDA?</a:t>
            </a:r>
            <a:endParaRPr sz="2600" b="1">
              <a:latin typeface="Amatic SC"/>
              <a:ea typeface="Amatic SC"/>
              <a:cs typeface="Amatic SC"/>
              <a:sym typeface="Amatic SC"/>
            </a:endParaRPr>
          </a:p>
        </p:txBody>
      </p:sp>
    </p:spTree>
  </p:cSld>
  <p:clrMapOvr>
    <a:masterClrMapping/>
  </p:clrMapOvr>
</p:sld>
</file>

<file path=ppt/theme/theme1.xml><?xml version="1.0" encoding="utf-8"?>
<a:theme xmlns:a="http://schemas.openxmlformats.org/drawingml/2006/main" name="Beach Day">
  <a:themeElements>
    <a:clrScheme name="Beach Day">
      <a:dk1>
        <a:srgbClr val="00FDC8"/>
      </a:dk1>
      <a:lt1>
        <a:srgbClr val="FFFFFF"/>
      </a:lt1>
      <a:dk2>
        <a:srgbClr val="666666"/>
      </a:dk2>
      <a:lt2>
        <a:srgbClr val="EEEEEE"/>
      </a:lt2>
      <a:accent1>
        <a:srgbClr val="212121"/>
      </a:accent1>
      <a:accent2>
        <a:srgbClr val="455A64"/>
      </a:accent2>
      <a:accent3>
        <a:srgbClr val="78909C"/>
      </a:accent3>
      <a:accent4>
        <a:srgbClr val="7C7CE0"/>
      </a:accent4>
      <a:accent5>
        <a:srgbClr val="DB4437"/>
      </a:accent5>
      <a:accent6>
        <a:srgbClr val="F6CD4C"/>
      </a:accent6>
      <a:hlink>
        <a:srgbClr val="DB4437"/>
      </a:hlink>
      <a:folHlink>
        <a:srgbClr val="DB443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825</Words>
  <Application>Microsoft Office PowerPoint</Application>
  <PresentationFormat>Presentazione su schermo (16:9)</PresentationFormat>
  <Paragraphs>36</Paragraphs>
  <Slides>11</Slides>
  <Notes>11</Notes>
  <HiddenSlides>0</HiddenSlides>
  <MMClips>0</MMClips>
  <ScaleCrop>false</ScaleCrop>
  <HeadingPairs>
    <vt:vector size="6" baseType="variant">
      <vt:variant>
        <vt:lpstr>Caratteri utilizzati</vt:lpstr>
      </vt:variant>
      <vt:variant>
        <vt:i4>5</vt:i4>
      </vt:variant>
      <vt:variant>
        <vt:lpstr>Tema</vt:lpstr>
      </vt:variant>
      <vt:variant>
        <vt:i4>1</vt:i4>
      </vt:variant>
      <vt:variant>
        <vt:lpstr>Titoli diapositive</vt:lpstr>
      </vt:variant>
      <vt:variant>
        <vt:i4>11</vt:i4>
      </vt:variant>
    </vt:vector>
  </HeadingPairs>
  <TitlesOfParts>
    <vt:vector size="17" baseType="lpstr">
      <vt:lpstr>Arial</vt:lpstr>
      <vt:lpstr>Times New Roman</vt:lpstr>
      <vt:lpstr>Amatic SC</vt:lpstr>
      <vt:lpstr>Source Code Pro</vt:lpstr>
      <vt:lpstr>Roboto</vt:lpstr>
      <vt:lpstr>Beach Day</vt:lpstr>
      <vt:lpstr>AIDA</vt:lpstr>
      <vt:lpstr>CHI è AIDA</vt:lpstr>
      <vt:lpstr>Presentazione standard di PowerPoint</vt:lpstr>
      <vt:lpstr>QUALE  STORIA RACCONTA “AIDA”?</vt:lpstr>
      <vt:lpstr>Presentazione standard di PowerPoint</vt:lpstr>
      <vt:lpstr>Presentazione standard di PowerPoint</vt:lpstr>
      <vt:lpstr>COMPLESSITà DEL RUOLO DELLA PROTAGONISTA</vt:lpstr>
      <vt:lpstr>LA MUSICA</vt:lpstr>
      <vt:lpstr>PER STUDIARE</vt:lpstr>
      <vt:lpstr>Presentazione standard di PowerPoint</vt:lpstr>
      <vt:lpstr>Presentazione standard di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AIDA</dc:title>
  <dc:creator>Utente</dc:creator>
  <cp:lastModifiedBy>Utente</cp:lastModifiedBy>
  <cp:revision>1</cp:revision>
  <dcterms:modified xsi:type="dcterms:W3CDTF">2021-06-11T08:29:31Z</dcterms:modified>
</cp:coreProperties>
</file>